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90" r:id="rId5"/>
    <p:sldId id="259" r:id="rId6"/>
    <p:sldId id="262" r:id="rId7"/>
    <p:sldId id="266" r:id="rId8"/>
    <p:sldId id="264" r:id="rId9"/>
    <p:sldId id="268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2" r:id="rId27"/>
    <p:sldId id="287" r:id="rId28"/>
    <p:sldId id="291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487BE9-B102-4E50-83D4-53F257AFF274}" v="512" dt="2020-06-08T13:31:38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38" autoAdjust="0"/>
  </p:normalViewPr>
  <p:slideViewPr>
    <p:cSldViewPr snapToGrid="0">
      <p:cViewPr varScale="1">
        <p:scale>
          <a:sx n="59" d="100"/>
          <a:sy n="59" d="100"/>
        </p:scale>
        <p:origin x="2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kai Li" userId="2183a094473d0c84" providerId="LiveId" clId="{EA487BE9-B102-4E50-83D4-53F257AFF274}"/>
    <pc:docChg chg="undo custSel mod addSld delSld modSld modMainMaster">
      <pc:chgData name="Wenkai Li" userId="2183a094473d0c84" providerId="LiveId" clId="{EA487BE9-B102-4E50-83D4-53F257AFF274}" dt="2020-06-08T13:31:38.893" v="2935"/>
      <pc:docMkLst>
        <pc:docMk/>
      </pc:docMkLst>
      <pc:sldChg chg="addSp delSp modSp add mod setBg delDesignElem modNotesTx">
        <pc:chgData name="Wenkai Li" userId="2183a094473d0c84" providerId="LiveId" clId="{EA487BE9-B102-4E50-83D4-53F257AFF274}" dt="2020-06-08T12:22:57.690" v="2781"/>
        <pc:sldMkLst>
          <pc:docMk/>
          <pc:sldMk cId="4191090239" sldId="256"/>
        </pc:sldMkLst>
        <pc:spChg chg="del">
          <ac:chgData name="Wenkai Li" userId="2183a094473d0c84" providerId="LiveId" clId="{EA487BE9-B102-4E50-83D4-53F257AFF274}" dt="2020-06-08T00:29:48.982" v="1" actId="478"/>
          <ac:spMkLst>
            <pc:docMk/>
            <pc:sldMk cId="4191090239" sldId="256"/>
            <ac:spMk id="2" creationId="{2566FBCF-01FA-424A-8D77-DA62840DFF67}"/>
          </ac:spMkLst>
        </pc:spChg>
        <pc:spChg chg="del">
          <ac:chgData name="Wenkai Li" userId="2183a094473d0c84" providerId="LiveId" clId="{EA487BE9-B102-4E50-83D4-53F257AFF274}" dt="2020-06-08T00:29:50.154" v="2" actId="478"/>
          <ac:spMkLst>
            <pc:docMk/>
            <pc:sldMk cId="4191090239" sldId="256"/>
            <ac:spMk id="3" creationId="{E3A7807C-C2A8-4871-83E7-83FFB4FC19A9}"/>
          </ac:spMkLst>
        </pc:spChg>
        <pc:spChg chg="add mod">
          <ac:chgData name="Wenkai Li" userId="2183a094473d0c84" providerId="LiveId" clId="{EA487BE9-B102-4E50-83D4-53F257AFF274}" dt="2020-06-08T10:18:09.838" v="1903" actId="1076"/>
          <ac:spMkLst>
            <pc:docMk/>
            <pc:sldMk cId="4191090239" sldId="256"/>
            <ac:spMk id="4" creationId="{24FD92D3-55C2-4324-94FA-B8D8EC0206A3}"/>
          </ac:spMkLst>
        </pc:spChg>
        <pc:spChg chg="add mod">
          <ac:chgData name="Wenkai Li" userId="2183a094473d0c84" providerId="LiveId" clId="{EA487BE9-B102-4E50-83D4-53F257AFF274}" dt="2020-06-08T10:18:17.418" v="1904" actId="1076"/>
          <ac:spMkLst>
            <pc:docMk/>
            <pc:sldMk cId="4191090239" sldId="256"/>
            <ac:spMk id="5" creationId="{CB9557B7-8A1D-4DF2-AF14-E477FA96A198}"/>
          </ac:spMkLst>
        </pc:spChg>
        <pc:spChg chg="add del">
          <ac:chgData name="Wenkai Li" userId="2183a094473d0c84" providerId="LiveId" clId="{EA487BE9-B102-4E50-83D4-53F257AFF274}" dt="2020-06-08T01:11:27.434" v="157" actId="26606"/>
          <ac:spMkLst>
            <pc:docMk/>
            <pc:sldMk cId="4191090239" sldId="256"/>
            <ac:spMk id="10" creationId="{23962611-DFD5-4092-AAFD-559E3DFCE2C9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14" creationId="{84617302-4B0D-4351-A6BB-6F0930D943AC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15" creationId="{88294908-8B00-4F58-BBBA-20F71A40AA9E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16" creationId="{DA2C7802-C2E0-4218-8F89-8DD7CCD2CD1C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17" creationId="{4364C879-1404-4203-8E9D-CC5DE0A621A2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18" creationId="{A6D7111A-21E5-4EE9-8A78-10E5530F0116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20" creationId="{A3969E80-A77B-49FC-9122-D89AFD5EE118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22" creationId="{1849CA57-76BD-4CF2-80BA-D7A46A01B7B1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24" creationId="{35E9085E-E730-4768-83D4-6CB7E9897153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26" creationId="{973272FE-A474-4CAE-8CA2-BCC8B476C3F4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28" creationId="{E07981EA-05A6-437C-88D7-B377B92B031D}"/>
          </ac:spMkLst>
        </pc:spChg>
        <pc:spChg chg="add del">
          <ac:chgData name="Wenkai Li" userId="2183a094473d0c84" providerId="LiveId" clId="{EA487BE9-B102-4E50-83D4-53F257AFF274}" dt="2020-06-08T01:11:29.201" v="159" actId="26606"/>
          <ac:spMkLst>
            <pc:docMk/>
            <pc:sldMk cId="4191090239" sldId="256"/>
            <ac:spMk id="30" creationId="{15E3C750-986E-4769-B1AE-49289FBEE757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32" creationId="{EE39DFCF-9247-4DE5-BB93-074BFAF07A3F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33" creationId="{442B652E-D499-4CDA-8F7A-60469EDBCBE3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34" creationId="{484A22B8-F5B6-47C2-B88E-DADAF379130D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35" creationId="{A987C18C-164D-4263-B486-4647A98E888E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36" creationId="{E7E98B39-04C6-408B-92FD-76862874063D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37" creationId="{981C8C27-2457-421F-BDC4-7B4EA3C78286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38" creationId="{CEA13C66-82C1-44AF-972B-8F5CCA41B6D9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39" creationId="{9DB36437-FE59-457E-91A7-396BBD3C9C6A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40" creationId="{844D3693-2EFE-4667-89D5-47E2D5920912}"/>
          </ac:spMkLst>
        </pc:spChg>
        <pc:spChg chg="add del">
          <ac:chgData name="Wenkai Li" userId="2183a094473d0c84" providerId="LiveId" clId="{EA487BE9-B102-4E50-83D4-53F257AFF274}" dt="2020-06-08T01:11:32.555" v="161" actId="26606"/>
          <ac:spMkLst>
            <pc:docMk/>
            <pc:sldMk cId="4191090239" sldId="256"/>
            <ac:spMk id="41" creationId="{C21FD796-9CD0-404D-8DF5-5274C0BCC754}"/>
          </ac:spMkLst>
        </pc:spChg>
        <pc:spChg chg="add del">
          <ac:chgData name="Wenkai Li" userId="2183a094473d0c84" providerId="LiveId" clId="{EA487BE9-B102-4E50-83D4-53F257AFF274}" dt="2020-06-08T01:11:53.233" v="168" actId="26606"/>
          <ac:spMkLst>
            <pc:docMk/>
            <pc:sldMk cId="4191090239" sldId="256"/>
            <ac:spMk id="43" creationId="{73A25D70-4A55-4F72-B9C5-A69CDBF4DB42}"/>
          </ac:spMkLst>
        </pc:spChg>
        <pc:spChg chg="add del">
          <ac:chgData name="Wenkai Li" userId="2183a094473d0c84" providerId="LiveId" clId="{EA487BE9-B102-4E50-83D4-53F257AFF274}" dt="2020-06-08T01:11:53.233" v="168" actId="26606"/>
          <ac:spMkLst>
            <pc:docMk/>
            <pc:sldMk cId="4191090239" sldId="256"/>
            <ac:spMk id="44" creationId="{54957100-6D8B-4161-9F2F-C0A949EC84C4}"/>
          </ac:spMkLst>
        </pc:spChg>
        <pc:spChg chg="add del">
          <ac:chgData name="Wenkai Li" userId="2183a094473d0c84" providerId="LiveId" clId="{EA487BE9-B102-4E50-83D4-53F257AFF274}" dt="2020-06-08T01:11:53.233" v="168" actId="26606"/>
          <ac:spMkLst>
            <pc:docMk/>
            <pc:sldMk cId="4191090239" sldId="256"/>
            <ac:spMk id="45" creationId="{0BD8B065-EE51-4AE2-A94C-86249998FD7B}"/>
          </ac:spMkLst>
        </pc:spChg>
        <pc:spChg chg="add del">
          <ac:chgData name="Wenkai Li" userId="2183a094473d0c84" providerId="LiveId" clId="{EA487BE9-B102-4E50-83D4-53F257AFF274}" dt="2020-06-08T01:11:53.209" v="167" actId="26606"/>
          <ac:spMkLst>
            <pc:docMk/>
            <pc:sldMk cId="4191090239" sldId="256"/>
            <ac:spMk id="57" creationId="{6F9EB9F2-07E2-4D64-BBD8-BB5B217F1218}"/>
          </ac:spMkLst>
        </pc:spChg>
        <pc:spChg chg="add del">
          <ac:chgData name="Wenkai Li" userId="2183a094473d0c84" providerId="LiveId" clId="{EA487BE9-B102-4E50-83D4-53F257AFF274}" dt="2020-06-08T05:11:00.235" v="1114"/>
          <ac:spMkLst>
            <pc:docMk/>
            <pc:sldMk cId="4191090239" sldId="256"/>
            <ac:spMk id="66" creationId="{12516CFA-65A7-4E78-BAF2-F437E0567C8B}"/>
          </ac:spMkLst>
        </pc:spChg>
        <pc:spChg chg="add del">
          <ac:chgData name="Wenkai Li" userId="2183a094473d0c84" providerId="LiveId" clId="{EA487BE9-B102-4E50-83D4-53F257AFF274}" dt="2020-06-08T05:11:00.235" v="1114"/>
          <ac:spMkLst>
            <pc:docMk/>
            <pc:sldMk cId="4191090239" sldId="256"/>
            <ac:spMk id="72" creationId="{64583843-30E4-4091-87E1-A4A4965105EA}"/>
          </ac:spMkLst>
        </pc:spChg>
        <pc:grpChg chg="add del">
          <ac:chgData name="Wenkai Li" userId="2183a094473d0c84" providerId="LiveId" clId="{EA487BE9-B102-4E50-83D4-53F257AFF274}" dt="2020-06-08T01:11:53.233" v="168" actId="26606"/>
          <ac:grpSpMkLst>
            <pc:docMk/>
            <pc:sldMk cId="4191090239" sldId="256"/>
            <ac:grpSpMk id="46" creationId="{18999293-B054-4B57-A26F-D04C2BB11338}"/>
          </ac:grpSpMkLst>
        </pc:grpChg>
        <pc:grpChg chg="add del">
          <ac:chgData name="Wenkai Li" userId="2183a094473d0c84" providerId="LiveId" clId="{EA487BE9-B102-4E50-83D4-53F257AFF274}" dt="2020-06-08T01:11:53.233" v="168" actId="26606"/>
          <ac:grpSpMkLst>
            <pc:docMk/>
            <pc:sldMk cId="4191090239" sldId="256"/>
            <ac:grpSpMk id="50" creationId="{761945C4-D997-42F3-B59A-984CF0066715}"/>
          </ac:grpSpMkLst>
        </pc:grpChg>
        <pc:grpChg chg="add del">
          <ac:chgData name="Wenkai Li" userId="2183a094473d0c84" providerId="LiveId" clId="{EA487BE9-B102-4E50-83D4-53F257AFF274}" dt="2020-06-08T05:11:00.235" v="1114"/>
          <ac:grpSpMkLst>
            <pc:docMk/>
            <pc:sldMk cId="4191090239" sldId="256"/>
            <ac:grpSpMk id="61" creationId="{AE0D2D7F-1DF5-4798-9E63-A71E2D15886B}"/>
          </ac:grpSpMkLst>
        </pc:grpChg>
        <pc:grpChg chg="add del">
          <ac:chgData name="Wenkai Li" userId="2183a094473d0c84" providerId="LiveId" clId="{EA487BE9-B102-4E50-83D4-53F257AFF274}" dt="2020-06-08T05:11:00.235" v="1114"/>
          <ac:grpSpMkLst>
            <pc:docMk/>
            <pc:sldMk cId="4191090239" sldId="256"/>
            <ac:grpSpMk id="67" creationId="{E7D4F600-F737-4482-BC99-1E1FFC82630C}"/>
          </ac:grpSpMkLst>
        </pc:grpChg>
        <pc:picChg chg="add del mod">
          <ac:chgData name="Wenkai Li" userId="2183a094473d0c84" providerId="LiveId" clId="{EA487BE9-B102-4E50-83D4-53F257AFF274}" dt="2020-06-08T12:22:57.690" v="2781"/>
          <ac:picMkLst>
            <pc:docMk/>
            <pc:sldMk cId="4191090239" sldId="256"/>
            <ac:picMk id="6" creationId="{FD3F0710-023A-4AAB-9F5E-950928EA7DB4}"/>
          </ac:picMkLst>
        </pc:picChg>
        <pc:picChg chg="add mod">
          <ac:chgData name="Wenkai Li" userId="2183a094473d0c84" providerId="LiveId" clId="{EA487BE9-B102-4E50-83D4-53F257AFF274}" dt="2020-06-08T12:22:57.690" v="2781"/>
          <ac:picMkLst>
            <pc:docMk/>
            <pc:sldMk cId="4191090239" sldId="256"/>
            <ac:picMk id="7" creationId="{397AFBB6-2D4A-411F-965D-11F193C657B1}"/>
          </ac:picMkLst>
        </pc:picChg>
        <pc:picChg chg="add del">
          <ac:chgData name="Wenkai Li" userId="2183a094473d0c84" providerId="LiveId" clId="{EA487BE9-B102-4E50-83D4-53F257AFF274}" dt="2020-06-08T01:11:27.434" v="157" actId="26606"/>
          <ac:picMkLst>
            <pc:docMk/>
            <pc:sldMk cId="4191090239" sldId="256"/>
            <ac:picMk id="12" creationId="{2270F1FA-0425-408F-9861-80BF5AFB276D}"/>
          </ac:picMkLst>
        </pc:picChg>
        <pc:cxnChg chg="add del">
          <ac:chgData name="Wenkai Li" userId="2183a094473d0c84" providerId="LiveId" clId="{EA487BE9-B102-4E50-83D4-53F257AFF274}" dt="2020-06-08T01:11:53.209" v="167" actId="26606"/>
          <ac:cxnSpMkLst>
            <pc:docMk/>
            <pc:sldMk cId="4191090239" sldId="256"/>
            <ac:cxnSpMk id="59" creationId="{F0C57C7C-DFE9-4A1E-B7A9-DF40E63366BB}"/>
          </ac:cxnSpMkLst>
        </pc:cxnChg>
      </pc:sldChg>
      <pc:sldChg chg="addSp delSp modSp add">
        <pc:chgData name="Wenkai Li" userId="2183a094473d0c84" providerId="LiveId" clId="{EA487BE9-B102-4E50-83D4-53F257AFF274}" dt="2020-06-08T12:23:24.641" v="2782"/>
        <pc:sldMkLst>
          <pc:docMk/>
          <pc:sldMk cId="3171957045" sldId="257"/>
        </pc:sldMkLst>
        <pc:spChg chg="del">
          <ac:chgData name="Wenkai Li" userId="2183a094473d0c84" providerId="LiveId" clId="{EA487BE9-B102-4E50-83D4-53F257AFF274}" dt="2020-06-08T00:31:24.342" v="12" actId="478"/>
          <ac:spMkLst>
            <pc:docMk/>
            <pc:sldMk cId="3171957045" sldId="257"/>
            <ac:spMk id="2" creationId="{5E3013A7-3B52-4E3A-AAC4-FCCC0EBB8E58}"/>
          </ac:spMkLst>
        </pc:spChg>
        <pc:spChg chg="del">
          <ac:chgData name="Wenkai Li" userId="2183a094473d0c84" providerId="LiveId" clId="{EA487BE9-B102-4E50-83D4-53F257AFF274}" dt="2020-06-08T00:31:23.405" v="11" actId="478"/>
          <ac:spMkLst>
            <pc:docMk/>
            <pc:sldMk cId="3171957045" sldId="257"/>
            <ac:spMk id="3" creationId="{5A8A59DF-34E8-40E0-BA78-462FBC939EB7}"/>
          </ac:spMkLst>
        </pc:spChg>
        <pc:spChg chg="add mod">
          <ac:chgData name="Wenkai Li" userId="2183a094473d0c84" providerId="LiveId" clId="{EA487BE9-B102-4E50-83D4-53F257AFF274}" dt="2020-06-08T11:22:00.700" v="2572" actId="14100"/>
          <ac:spMkLst>
            <pc:docMk/>
            <pc:sldMk cId="3171957045" sldId="257"/>
            <ac:spMk id="4" creationId="{F981DEA1-D2E3-4A86-BDCF-6E79139EC5C5}"/>
          </ac:spMkLst>
        </pc:spChg>
        <pc:spChg chg="add del mod">
          <ac:chgData name="Wenkai Li" userId="2183a094473d0c84" providerId="LiveId" clId="{EA487BE9-B102-4E50-83D4-53F257AFF274}" dt="2020-06-08T05:12:20.643" v="1131"/>
          <ac:spMkLst>
            <pc:docMk/>
            <pc:sldMk cId="3171957045" sldId="257"/>
            <ac:spMk id="5" creationId="{22F2500A-8F15-44AA-BD8C-DC95D724A255}"/>
          </ac:spMkLst>
        </pc:spChg>
        <pc:spChg chg="add del mod">
          <ac:chgData name="Wenkai Li" userId="2183a094473d0c84" providerId="LiveId" clId="{EA487BE9-B102-4E50-83D4-53F257AFF274}" dt="2020-06-08T05:12:29.635" v="1140"/>
          <ac:spMkLst>
            <pc:docMk/>
            <pc:sldMk cId="3171957045" sldId="257"/>
            <ac:spMk id="6" creationId="{B38EBC0D-14B8-4C59-AEF1-1610661F28DF}"/>
          </ac:spMkLst>
        </pc:spChg>
        <pc:spChg chg="add del mod">
          <ac:chgData name="Wenkai Li" userId="2183a094473d0c84" providerId="LiveId" clId="{EA487BE9-B102-4E50-83D4-53F257AFF274}" dt="2020-06-08T05:13:34.470" v="1184" actId="478"/>
          <ac:spMkLst>
            <pc:docMk/>
            <pc:sldMk cId="3171957045" sldId="257"/>
            <ac:spMk id="7" creationId="{96C5736F-11E0-4A3D-A10A-966F80C7C4CE}"/>
          </ac:spMkLst>
        </pc:spChg>
        <pc:spChg chg="add del mod">
          <ac:chgData name="Wenkai Li" userId="2183a094473d0c84" providerId="LiveId" clId="{EA487BE9-B102-4E50-83D4-53F257AFF274}" dt="2020-06-08T05:13:34.485" v="1186"/>
          <ac:spMkLst>
            <pc:docMk/>
            <pc:sldMk cId="3171957045" sldId="257"/>
            <ac:spMk id="8" creationId="{3FBF2A8C-1A3C-46A1-AA7B-45ACC163B282}"/>
          </ac:spMkLst>
        </pc:spChg>
        <pc:spChg chg="add del mod">
          <ac:chgData name="Wenkai Li" userId="2183a094473d0c84" providerId="LiveId" clId="{EA487BE9-B102-4E50-83D4-53F257AFF274}" dt="2020-06-08T00:48:46.803" v="112" actId="478"/>
          <ac:spMkLst>
            <pc:docMk/>
            <pc:sldMk cId="3171957045" sldId="257"/>
            <ac:spMk id="9" creationId="{3AA0C87A-ABCB-407C-8917-9EBFFE04E41C}"/>
          </ac:spMkLst>
        </pc:spChg>
        <pc:spChg chg="add del mod">
          <ac:chgData name="Wenkai Li" userId="2183a094473d0c84" providerId="LiveId" clId="{EA487BE9-B102-4E50-83D4-53F257AFF274}" dt="2020-06-08T05:13:34.485" v="1188"/>
          <ac:spMkLst>
            <pc:docMk/>
            <pc:sldMk cId="3171957045" sldId="257"/>
            <ac:spMk id="10" creationId="{389A5905-77E4-468D-9BE0-E03E36DF8457}"/>
          </ac:spMkLst>
        </pc:spChg>
        <pc:spChg chg="add mod">
          <ac:chgData name="Wenkai Li" userId="2183a094473d0c84" providerId="LiveId" clId="{EA487BE9-B102-4E50-83D4-53F257AFF274}" dt="2020-06-08T11:21:52.114" v="2569" actId="6549"/>
          <ac:spMkLst>
            <pc:docMk/>
            <pc:sldMk cId="3171957045" sldId="257"/>
            <ac:spMk id="11" creationId="{56EE6B4B-1B83-4F45-99B3-66217DDC1DCE}"/>
          </ac:spMkLst>
        </pc:spChg>
        <pc:picChg chg="add mod">
          <ac:chgData name="Wenkai Li" userId="2183a094473d0c84" providerId="LiveId" clId="{EA487BE9-B102-4E50-83D4-53F257AFF274}" dt="2020-06-08T12:23:24.641" v="2782"/>
          <ac:picMkLst>
            <pc:docMk/>
            <pc:sldMk cId="3171957045" sldId="257"/>
            <ac:picMk id="12" creationId="{A53F5109-35FE-4349-93C3-1E34D6558CE1}"/>
          </ac:picMkLst>
        </pc:picChg>
      </pc:sldChg>
      <pc:sldChg chg="addSp delSp modSp add mod setBg delDesignElem">
        <pc:chgData name="Wenkai Li" userId="2183a094473d0c84" providerId="LiveId" clId="{EA487BE9-B102-4E50-83D4-53F257AFF274}" dt="2020-06-08T13:18:38.658" v="2891"/>
        <pc:sldMkLst>
          <pc:docMk/>
          <pc:sldMk cId="1810164337" sldId="258"/>
        </pc:sldMkLst>
        <pc:spChg chg="mod">
          <ac:chgData name="Wenkai Li" userId="2183a094473d0c84" providerId="LiveId" clId="{EA487BE9-B102-4E50-83D4-53F257AFF274}" dt="2020-06-08T05:32:18.761" v="1387" actId="1076"/>
          <ac:spMkLst>
            <pc:docMk/>
            <pc:sldMk cId="1810164337" sldId="258"/>
            <ac:spMk id="2" creationId="{E39B1851-C9A9-4AF1-9FE2-1913305E2370}"/>
          </ac:spMkLst>
        </pc:spChg>
        <pc:spChg chg="add del mod">
          <ac:chgData name="Wenkai Li" userId="2183a094473d0c84" providerId="LiveId" clId="{EA487BE9-B102-4E50-83D4-53F257AFF274}" dt="2020-06-08T01:13:54.116" v="200" actId="26606"/>
          <ac:spMkLst>
            <pc:docMk/>
            <pc:sldMk cId="1810164337" sldId="258"/>
            <ac:spMk id="3" creationId="{6C34065F-97E5-41DF-B78E-E107121F2091}"/>
          </ac:spMkLst>
        </pc:spChg>
        <pc:spChg chg="add del">
          <ac:chgData name="Wenkai Li" userId="2183a094473d0c84" providerId="LiveId" clId="{EA487BE9-B102-4E50-83D4-53F257AFF274}" dt="2020-06-08T01:13:54.116" v="200" actId="26606"/>
          <ac:spMkLst>
            <pc:docMk/>
            <pc:sldMk cId="1810164337" sldId="258"/>
            <ac:spMk id="8" creationId="{8D70B121-56F4-4848-B38B-182089D909FA}"/>
          </ac:spMkLst>
        </pc:spChg>
        <pc:spChg chg="add del">
          <ac:chgData name="Wenkai Li" userId="2183a094473d0c84" providerId="LiveId" clId="{EA487BE9-B102-4E50-83D4-53F257AFF274}" dt="2020-06-08T01:13:42.290" v="185" actId="26606"/>
          <ac:spMkLst>
            <pc:docMk/>
            <pc:sldMk cId="1810164337" sldId="258"/>
            <ac:spMk id="15" creationId="{2029D5AD-8348-4446-B191-6A9B6FE03F21}"/>
          </ac:spMkLst>
        </pc:spChg>
        <pc:spChg chg="add del">
          <ac:chgData name="Wenkai Li" userId="2183a094473d0c84" providerId="LiveId" clId="{EA487BE9-B102-4E50-83D4-53F257AFF274}" dt="2020-06-08T01:13:44.869" v="187" actId="26606"/>
          <ac:spMkLst>
            <pc:docMk/>
            <pc:sldMk cId="1810164337" sldId="258"/>
            <ac:spMk id="16" creationId="{2B566528-1B12-4246-9431-5C2D7D081168}"/>
          </ac:spMkLst>
        </pc:spChg>
        <pc:spChg chg="add del">
          <ac:chgData name="Wenkai Li" userId="2183a094473d0c84" providerId="LiveId" clId="{EA487BE9-B102-4E50-83D4-53F257AFF274}" dt="2020-06-08T01:13:42.290" v="185" actId="26606"/>
          <ac:spMkLst>
            <pc:docMk/>
            <pc:sldMk cId="1810164337" sldId="258"/>
            <ac:spMk id="17" creationId="{A3F395A2-2B64-4749-BD93-2F159C7E1FB5}"/>
          </ac:spMkLst>
        </pc:spChg>
        <pc:spChg chg="add del">
          <ac:chgData name="Wenkai Li" userId="2183a094473d0c84" providerId="LiveId" clId="{EA487BE9-B102-4E50-83D4-53F257AFF274}" dt="2020-06-08T01:13:44.869" v="187" actId="26606"/>
          <ac:spMkLst>
            <pc:docMk/>
            <pc:sldMk cId="1810164337" sldId="258"/>
            <ac:spMk id="18" creationId="{2E80C965-DB6D-4F81-9E9E-B027384D0BD6}"/>
          </ac:spMkLst>
        </pc:spChg>
        <pc:spChg chg="add del">
          <ac:chgData name="Wenkai Li" userId="2183a094473d0c84" providerId="LiveId" clId="{EA487BE9-B102-4E50-83D4-53F257AFF274}" dt="2020-06-08T01:13:42.290" v="185" actId="26606"/>
          <ac:spMkLst>
            <pc:docMk/>
            <pc:sldMk cId="1810164337" sldId="258"/>
            <ac:spMk id="19" creationId="{5CF0135B-EAB8-4CA0-896C-2D897ECD28BC}"/>
          </ac:spMkLst>
        </pc:spChg>
        <pc:spChg chg="add del">
          <ac:chgData name="Wenkai Li" userId="2183a094473d0c84" providerId="LiveId" clId="{EA487BE9-B102-4E50-83D4-53F257AFF274}" dt="2020-06-08T01:13:44.869" v="187" actId="26606"/>
          <ac:spMkLst>
            <pc:docMk/>
            <pc:sldMk cId="1810164337" sldId="258"/>
            <ac:spMk id="20" creationId="{A580F890-B085-4E95-96AA-55AEBEC5CE6E}"/>
          </ac:spMkLst>
        </pc:spChg>
        <pc:spChg chg="add del">
          <ac:chgData name="Wenkai Li" userId="2183a094473d0c84" providerId="LiveId" clId="{EA487BE9-B102-4E50-83D4-53F257AFF274}" dt="2020-06-08T01:13:42.290" v="185" actId="26606"/>
          <ac:spMkLst>
            <pc:docMk/>
            <pc:sldMk cId="1810164337" sldId="258"/>
            <ac:spMk id="21" creationId="{92C3387C-D24F-4737-8A37-1DC5CFF09CFA}"/>
          </ac:spMkLst>
        </pc:spChg>
        <pc:spChg chg="add del">
          <ac:chgData name="Wenkai Li" userId="2183a094473d0c84" providerId="LiveId" clId="{EA487BE9-B102-4E50-83D4-53F257AFF274}" dt="2020-06-08T01:13:44.869" v="187" actId="26606"/>
          <ac:spMkLst>
            <pc:docMk/>
            <pc:sldMk cId="1810164337" sldId="258"/>
            <ac:spMk id="22" creationId="{D3F51FEB-38FB-4F6C-9F7B-2F2AFAB65463}"/>
          </ac:spMkLst>
        </pc:spChg>
        <pc:spChg chg="add del">
          <ac:chgData name="Wenkai Li" userId="2183a094473d0c84" providerId="LiveId" clId="{EA487BE9-B102-4E50-83D4-53F257AFF274}" dt="2020-06-08T01:13:51.064" v="195" actId="26606"/>
          <ac:spMkLst>
            <pc:docMk/>
            <pc:sldMk cId="1810164337" sldId="258"/>
            <ac:spMk id="23" creationId="{1E547BA6-BAE0-43BB-A7CA-60F69CE252F0}"/>
          </ac:spMkLst>
        </pc:spChg>
        <pc:spChg chg="add del">
          <ac:chgData name="Wenkai Li" userId="2183a094473d0c84" providerId="LiveId" clId="{EA487BE9-B102-4E50-83D4-53F257AFF274}" dt="2020-06-08T01:13:44.869" v="187" actId="26606"/>
          <ac:spMkLst>
            <pc:docMk/>
            <pc:sldMk cId="1810164337" sldId="258"/>
            <ac:spMk id="24" creationId="{1E547BA6-BAE0-43BB-A7CA-60F69CE252F0}"/>
          </ac:spMkLst>
        </pc:spChg>
        <pc:spChg chg="add del">
          <ac:chgData name="Wenkai Li" userId="2183a094473d0c84" providerId="LiveId" clId="{EA487BE9-B102-4E50-83D4-53F257AFF274}" dt="2020-06-08T01:13:47.444" v="189" actId="26606"/>
          <ac:spMkLst>
            <pc:docMk/>
            <pc:sldMk cId="1810164337" sldId="258"/>
            <ac:spMk id="26" creationId="{2029D5AD-8348-4446-B191-6A9B6FE03F21}"/>
          </ac:spMkLst>
        </pc:spChg>
        <pc:spChg chg="add del">
          <ac:chgData name="Wenkai Li" userId="2183a094473d0c84" providerId="LiveId" clId="{EA487BE9-B102-4E50-83D4-53F257AFF274}" dt="2020-06-08T01:13:47.444" v="189" actId="26606"/>
          <ac:spMkLst>
            <pc:docMk/>
            <pc:sldMk cId="1810164337" sldId="258"/>
            <ac:spMk id="27" creationId="{A3F395A2-2B64-4749-BD93-2F159C7E1FB5}"/>
          </ac:spMkLst>
        </pc:spChg>
        <pc:spChg chg="add del">
          <ac:chgData name="Wenkai Li" userId="2183a094473d0c84" providerId="LiveId" clId="{EA487BE9-B102-4E50-83D4-53F257AFF274}" dt="2020-06-08T01:13:47.444" v="189" actId="26606"/>
          <ac:spMkLst>
            <pc:docMk/>
            <pc:sldMk cId="1810164337" sldId="258"/>
            <ac:spMk id="28" creationId="{5CF0135B-EAB8-4CA0-896C-2D897ECD28BC}"/>
          </ac:spMkLst>
        </pc:spChg>
        <pc:spChg chg="add del">
          <ac:chgData name="Wenkai Li" userId="2183a094473d0c84" providerId="LiveId" clId="{EA487BE9-B102-4E50-83D4-53F257AFF274}" dt="2020-06-08T01:13:47.444" v="189" actId="26606"/>
          <ac:spMkLst>
            <pc:docMk/>
            <pc:sldMk cId="1810164337" sldId="258"/>
            <ac:spMk id="29" creationId="{92C3387C-D24F-4737-8A37-1DC5CFF09CFA}"/>
          </ac:spMkLst>
        </pc:spChg>
        <pc:spChg chg="add del">
          <ac:chgData name="Wenkai Li" userId="2183a094473d0c84" providerId="LiveId" clId="{EA487BE9-B102-4E50-83D4-53F257AFF274}" dt="2020-06-08T01:13:47.444" v="189" actId="26606"/>
          <ac:spMkLst>
            <pc:docMk/>
            <pc:sldMk cId="1810164337" sldId="258"/>
            <ac:spMk id="30" creationId="{6C34065F-97E5-41DF-B78E-E107121F2091}"/>
          </ac:spMkLst>
        </pc:spChg>
        <pc:spChg chg="add del">
          <ac:chgData name="Wenkai Li" userId="2183a094473d0c84" providerId="LiveId" clId="{EA487BE9-B102-4E50-83D4-53F257AFF274}" dt="2020-06-08T01:13:48.109" v="191" actId="26606"/>
          <ac:spMkLst>
            <pc:docMk/>
            <pc:sldMk cId="1810164337" sldId="258"/>
            <ac:spMk id="32" creationId="{7CB4857B-ED7C-444D-9F04-2F885114A1C2}"/>
          </ac:spMkLst>
        </pc:spChg>
        <pc:spChg chg="add del">
          <ac:chgData name="Wenkai Li" userId="2183a094473d0c84" providerId="LiveId" clId="{EA487BE9-B102-4E50-83D4-53F257AFF274}" dt="2020-06-08T01:13:48.109" v="191" actId="26606"/>
          <ac:spMkLst>
            <pc:docMk/>
            <pc:sldMk cId="1810164337" sldId="258"/>
            <ac:spMk id="33" creationId="{D18046FB-44EA-4FD8-A585-EA09A319B2D0}"/>
          </ac:spMkLst>
        </pc:spChg>
        <pc:spChg chg="add del">
          <ac:chgData name="Wenkai Li" userId="2183a094473d0c84" providerId="LiveId" clId="{EA487BE9-B102-4E50-83D4-53F257AFF274}" dt="2020-06-08T01:13:48.109" v="191" actId="26606"/>
          <ac:spMkLst>
            <pc:docMk/>
            <pc:sldMk cId="1810164337" sldId="258"/>
            <ac:spMk id="34" creationId="{479F5F2B-8B58-4140-AE6A-51F6C67B18D9}"/>
          </ac:spMkLst>
        </pc:spChg>
        <pc:spChg chg="add del">
          <ac:chgData name="Wenkai Li" userId="2183a094473d0c84" providerId="LiveId" clId="{EA487BE9-B102-4E50-83D4-53F257AFF274}" dt="2020-06-08T01:13:48.109" v="191" actId="26606"/>
          <ac:spMkLst>
            <pc:docMk/>
            <pc:sldMk cId="1810164337" sldId="258"/>
            <ac:spMk id="35" creationId="{6C34065F-97E5-41DF-B78E-E107121F2091}"/>
          </ac:spMkLst>
        </pc:spChg>
        <pc:spChg chg="add del">
          <ac:chgData name="Wenkai Li" userId="2183a094473d0c84" providerId="LiveId" clId="{EA487BE9-B102-4E50-83D4-53F257AFF274}" dt="2020-06-08T01:13:49.263" v="193" actId="26606"/>
          <ac:spMkLst>
            <pc:docMk/>
            <pc:sldMk cId="1810164337" sldId="258"/>
            <ac:spMk id="37" creationId="{DBF61EA3-B236-439E-9C0B-340980D56BEE}"/>
          </ac:spMkLst>
        </pc:spChg>
        <pc:spChg chg="add del">
          <ac:chgData name="Wenkai Li" userId="2183a094473d0c84" providerId="LiveId" clId="{EA487BE9-B102-4E50-83D4-53F257AFF274}" dt="2020-06-08T01:13:49.263" v="193" actId="26606"/>
          <ac:spMkLst>
            <pc:docMk/>
            <pc:sldMk cId="1810164337" sldId="258"/>
            <ac:spMk id="41" creationId="{E659831F-0D9A-4C63-9EBB-8435B85A440F}"/>
          </ac:spMkLst>
        </pc:spChg>
        <pc:spChg chg="add del">
          <ac:chgData name="Wenkai Li" userId="2183a094473d0c84" providerId="LiveId" clId="{EA487BE9-B102-4E50-83D4-53F257AFF274}" dt="2020-06-08T01:13:49.263" v="193" actId="26606"/>
          <ac:spMkLst>
            <pc:docMk/>
            <pc:sldMk cId="1810164337" sldId="258"/>
            <ac:spMk id="42" creationId="{6C34065F-97E5-41DF-B78E-E107121F2091}"/>
          </ac:spMkLst>
        </pc:spChg>
        <pc:spChg chg="add del">
          <ac:chgData name="Wenkai Li" userId="2183a094473d0c84" providerId="LiveId" clId="{EA487BE9-B102-4E50-83D4-53F257AFF274}" dt="2020-06-08T01:13:51.064" v="195" actId="26606"/>
          <ac:spMkLst>
            <pc:docMk/>
            <pc:sldMk cId="1810164337" sldId="258"/>
            <ac:spMk id="44" creationId="{2B566528-1B12-4246-9431-5C2D7D081168}"/>
          </ac:spMkLst>
        </pc:spChg>
        <pc:spChg chg="add del">
          <ac:chgData name="Wenkai Li" userId="2183a094473d0c84" providerId="LiveId" clId="{EA487BE9-B102-4E50-83D4-53F257AFF274}" dt="2020-06-08T01:13:51.064" v="195" actId="26606"/>
          <ac:spMkLst>
            <pc:docMk/>
            <pc:sldMk cId="1810164337" sldId="258"/>
            <ac:spMk id="45" creationId="{6C34065F-97E5-41DF-B78E-E107121F2091}"/>
          </ac:spMkLst>
        </pc:spChg>
        <pc:spChg chg="add del">
          <ac:chgData name="Wenkai Li" userId="2183a094473d0c84" providerId="LiveId" clId="{EA487BE9-B102-4E50-83D4-53F257AFF274}" dt="2020-06-08T01:13:51.064" v="195" actId="26606"/>
          <ac:spMkLst>
            <pc:docMk/>
            <pc:sldMk cId="1810164337" sldId="258"/>
            <ac:spMk id="46" creationId="{2E80C965-DB6D-4F81-9E9E-B027384D0BD6}"/>
          </ac:spMkLst>
        </pc:spChg>
        <pc:spChg chg="add del">
          <ac:chgData name="Wenkai Li" userId="2183a094473d0c84" providerId="LiveId" clId="{EA487BE9-B102-4E50-83D4-53F257AFF274}" dt="2020-06-08T01:13:51.064" v="195" actId="26606"/>
          <ac:spMkLst>
            <pc:docMk/>
            <pc:sldMk cId="1810164337" sldId="258"/>
            <ac:spMk id="47" creationId="{A580F890-B085-4E95-96AA-55AEBEC5CE6E}"/>
          </ac:spMkLst>
        </pc:spChg>
        <pc:spChg chg="add del">
          <ac:chgData name="Wenkai Li" userId="2183a094473d0c84" providerId="LiveId" clId="{EA487BE9-B102-4E50-83D4-53F257AFF274}" dt="2020-06-08T01:13:51.064" v="195" actId="26606"/>
          <ac:spMkLst>
            <pc:docMk/>
            <pc:sldMk cId="1810164337" sldId="258"/>
            <ac:spMk id="48" creationId="{D3F51FEB-38FB-4F6C-9F7B-2F2AFAB65463}"/>
          </ac:spMkLst>
        </pc:spChg>
        <pc:spChg chg="add del">
          <ac:chgData name="Wenkai Li" userId="2183a094473d0c84" providerId="LiveId" clId="{EA487BE9-B102-4E50-83D4-53F257AFF274}" dt="2020-06-08T01:13:52.585" v="197" actId="26606"/>
          <ac:spMkLst>
            <pc:docMk/>
            <pc:sldMk cId="1810164337" sldId="258"/>
            <ac:spMk id="50" creationId="{4BC99CB9-DDAD-44A2-8A1C-E3AF4E72DF5C}"/>
          </ac:spMkLst>
        </pc:spChg>
        <pc:spChg chg="add del">
          <ac:chgData name="Wenkai Li" userId="2183a094473d0c84" providerId="LiveId" clId="{EA487BE9-B102-4E50-83D4-53F257AFF274}" dt="2020-06-08T01:13:52.585" v="197" actId="26606"/>
          <ac:spMkLst>
            <pc:docMk/>
            <pc:sldMk cId="1810164337" sldId="258"/>
            <ac:spMk id="56" creationId="{6C34065F-97E5-41DF-B78E-E107121F2091}"/>
          </ac:spMkLst>
        </pc:spChg>
        <pc:spChg chg="add del">
          <ac:chgData name="Wenkai Li" userId="2183a094473d0c84" providerId="LiveId" clId="{EA487BE9-B102-4E50-83D4-53F257AFF274}" dt="2020-06-08T01:13:54.101" v="199" actId="26606"/>
          <ac:spMkLst>
            <pc:docMk/>
            <pc:sldMk cId="1810164337" sldId="258"/>
            <ac:spMk id="62" creationId="{4BC99CB9-DDAD-44A2-8A1C-E3AF4E72DF5C}"/>
          </ac:spMkLst>
        </pc:spChg>
        <pc:spChg chg="add del">
          <ac:chgData name="Wenkai Li" userId="2183a094473d0c84" providerId="LiveId" clId="{EA487BE9-B102-4E50-83D4-53F257AFF274}" dt="2020-06-08T01:13:54.101" v="199" actId="26606"/>
          <ac:spMkLst>
            <pc:docMk/>
            <pc:sldMk cId="1810164337" sldId="258"/>
            <ac:spMk id="63" creationId="{64053CBF-3932-45FF-8285-EE5146085F3A}"/>
          </ac:spMkLst>
        </pc:spChg>
        <pc:spChg chg="add del">
          <ac:chgData name="Wenkai Li" userId="2183a094473d0c84" providerId="LiveId" clId="{EA487BE9-B102-4E50-83D4-53F257AFF274}" dt="2020-06-08T01:13:54.101" v="199" actId="26606"/>
          <ac:spMkLst>
            <pc:docMk/>
            <pc:sldMk cId="1810164337" sldId="258"/>
            <ac:spMk id="69" creationId="{6C34065F-97E5-41DF-B78E-E107121F2091}"/>
          </ac:spMkLst>
        </pc:spChg>
        <pc:spChg chg="add del">
          <ac:chgData name="Wenkai Li" userId="2183a094473d0c84" providerId="LiveId" clId="{EA487BE9-B102-4E50-83D4-53F257AFF274}" dt="2020-06-08T05:11:00.235" v="1114"/>
          <ac:spMkLst>
            <pc:docMk/>
            <pc:sldMk cId="1810164337" sldId="258"/>
            <ac:spMk id="75" creationId="{2B566528-1B12-4246-9431-5C2D7D081168}"/>
          </ac:spMkLst>
        </pc:spChg>
        <pc:spChg chg="add mod">
          <ac:chgData name="Wenkai Li" userId="2183a094473d0c84" providerId="LiveId" clId="{EA487BE9-B102-4E50-83D4-53F257AFF274}" dt="2020-06-08T05:32:15.312" v="1386" actId="1076"/>
          <ac:spMkLst>
            <pc:docMk/>
            <pc:sldMk cId="1810164337" sldId="258"/>
            <ac:spMk id="76" creationId="{6C34065F-97E5-41DF-B78E-E107121F2091}"/>
          </ac:spMkLst>
        </pc:spChg>
        <pc:spChg chg="add del">
          <ac:chgData name="Wenkai Li" userId="2183a094473d0c84" providerId="LiveId" clId="{EA487BE9-B102-4E50-83D4-53F257AFF274}" dt="2020-06-08T05:11:00.235" v="1114"/>
          <ac:spMkLst>
            <pc:docMk/>
            <pc:sldMk cId="1810164337" sldId="258"/>
            <ac:spMk id="77" creationId="{2E80C965-DB6D-4F81-9E9E-B027384D0BD6}"/>
          </ac:spMkLst>
        </pc:spChg>
        <pc:spChg chg="add del">
          <ac:chgData name="Wenkai Li" userId="2183a094473d0c84" providerId="LiveId" clId="{EA487BE9-B102-4E50-83D4-53F257AFF274}" dt="2020-06-08T05:11:00.235" v="1114"/>
          <ac:spMkLst>
            <pc:docMk/>
            <pc:sldMk cId="1810164337" sldId="258"/>
            <ac:spMk id="78" creationId="{A580F890-B085-4E95-96AA-55AEBEC5CE6E}"/>
          </ac:spMkLst>
        </pc:spChg>
        <pc:spChg chg="add del">
          <ac:chgData name="Wenkai Li" userId="2183a094473d0c84" providerId="LiveId" clId="{EA487BE9-B102-4E50-83D4-53F257AFF274}" dt="2020-06-08T05:11:00.235" v="1114"/>
          <ac:spMkLst>
            <pc:docMk/>
            <pc:sldMk cId="1810164337" sldId="258"/>
            <ac:spMk id="79" creationId="{D3F51FEB-38FB-4F6C-9F7B-2F2AFAB65463}"/>
          </ac:spMkLst>
        </pc:spChg>
        <pc:spChg chg="add del">
          <ac:chgData name="Wenkai Li" userId="2183a094473d0c84" providerId="LiveId" clId="{EA487BE9-B102-4E50-83D4-53F257AFF274}" dt="2020-06-08T05:11:00.235" v="1114"/>
          <ac:spMkLst>
            <pc:docMk/>
            <pc:sldMk cId="1810164337" sldId="258"/>
            <ac:spMk id="80" creationId="{1E547BA6-BAE0-43BB-A7CA-60F69CE252F0}"/>
          </ac:spMkLst>
        </pc:spChg>
        <pc:grpChg chg="add del">
          <ac:chgData name="Wenkai Li" userId="2183a094473d0c84" providerId="LiveId" clId="{EA487BE9-B102-4E50-83D4-53F257AFF274}" dt="2020-06-08T01:13:54.101" v="199" actId="26606"/>
          <ac:grpSpMkLst>
            <pc:docMk/>
            <pc:sldMk cId="1810164337" sldId="258"/>
            <ac:grpSpMk id="25" creationId="{B63ACBA3-DEFD-4C6D-BBA0-64468FA99C2D}"/>
          </ac:grpSpMkLst>
        </pc:grpChg>
        <pc:grpChg chg="add del">
          <ac:chgData name="Wenkai Li" userId="2183a094473d0c84" providerId="LiveId" clId="{EA487BE9-B102-4E50-83D4-53F257AFF274}" dt="2020-06-08T01:13:49.263" v="193" actId="26606"/>
          <ac:grpSpMkLst>
            <pc:docMk/>
            <pc:sldMk cId="1810164337" sldId="258"/>
            <ac:grpSpMk id="38" creationId="{28FAF094-D087-493F-8DF9-A486C2D6BBAA}"/>
          </ac:grpSpMkLst>
        </pc:grpChg>
        <pc:grpChg chg="add del">
          <ac:chgData name="Wenkai Li" userId="2183a094473d0c84" providerId="LiveId" clId="{EA487BE9-B102-4E50-83D4-53F257AFF274}" dt="2020-06-08T01:13:52.585" v="197" actId="26606"/>
          <ac:grpSpMkLst>
            <pc:docMk/>
            <pc:sldMk cId="1810164337" sldId="258"/>
            <ac:grpSpMk id="51" creationId="{05545017-2445-4AB3-95A6-48F17C802612}"/>
          </ac:grpSpMkLst>
        </pc:grpChg>
        <pc:grpChg chg="add del">
          <ac:chgData name="Wenkai Li" userId="2183a094473d0c84" providerId="LiveId" clId="{EA487BE9-B102-4E50-83D4-53F257AFF274}" dt="2020-06-08T01:13:52.585" v="197" actId="26606"/>
          <ac:grpSpMkLst>
            <pc:docMk/>
            <pc:sldMk cId="1810164337" sldId="258"/>
            <ac:grpSpMk id="57" creationId="{06B7259D-F2AD-42FE-B984-6D1D74321C5D}"/>
          </ac:grpSpMkLst>
        </pc:grpChg>
        <pc:grpChg chg="add del">
          <ac:chgData name="Wenkai Li" userId="2183a094473d0c84" providerId="LiveId" clId="{EA487BE9-B102-4E50-83D4-53F257AFF274}" dt="2020-06-08T01:13:54.101" v="199" actId="26606"/>
          <ac:grpSpMkLst>
            <pc:docMk/>
            <pc:sldMk cId="1810164337" sldId="258"/>
            <ac:grpSpMk id="64" creationId="{2E751C04-BEA6-446B-A678-9C74819EBD4C}"/>
          </ac:grpSpMkLst>
        </pc:grpChg>
        <pc:graphicFrameChg chg="add del">
          <ac:chgData name="Wenkai Li" userId="2183a094473d0c84" providerId="LiveId" clId="{EA487BE9-B102-4E50-83D4-53F257AFF274}" dt="2020-06-08T01:13:44.869" v="187" actId="26606"/>
          <ac:graphicFrameMkLst>
            <pc:docMk/>
            <pc:sldMk cId="1810164337" sldId="258"/>
            <ac:graphicFrameMk id="12" creationId="{4EF30226-9D08-4470-A845-0B26509AE6B6}"/>
          </ac:graphicFrameMkLst>
        </pc:graphicFrameChg>
        <pc:picChg chg="add del mod">
          <ac:chgData name="Wenkai Li" userId="2183a094473d0c84" providerId="LiveId" clId="{EA487BE9-B102-4E50-83D4-53F257AFF274}" dt="2020-06-08T13:18:38.658" v="2891"/>
          <ac:picMkLst>
            <pc:docMk/>
            <pc:sldMk cId="1810164337" sldId="258"/>
            <ac:picMk id="4" creationId="{51F33745-2474-4ED1-B794-E7D50CE39FF6}"/>
          </ac:picMkLst>
        </pc:picChg>
        <pc:picChg chg="add mod">
          <ac:chgData name="Wenkai Li" userId="2183a094473d0c84" providerId="LiveId" clId="{EA487BE9-B102-4E50-83D4-53F257AFF274}" dt="2020-06-08T13:18:38.658" v="2891"/>
          <ac:picMkLst>
            <pc:docMk/>
            <pc:sldMk cId="1810164337" sldId="258"/>
            <ac:picMk id="5" creationId="{07D4645B-43E9-4551-9DAF-2685CE79C8FE}"/>
          </ac:picMkLst>
        </pc:picChg>
        <pc:cxnChg chg="add del">
          <ac:chgData name="Wenkai Li" userId="2183a094473d0c84" providerId="LiveId" clId="{EA487BE9-B102-4E50-83D4-53F257AFF274}" dt="2020-06-08T01:13:54.116" v="200" actId="26606"/>
          <ac:cxnSpMkLst>
            <pc:docMk/>
            <pc:sldMk cId="1810164337" sldId="258"/>
            <ac:cxnSpMk id="10" creationId="{2D72A2C9-F3CA-4216-8BAD-FA4C970C3C4E}"/>
          </ac:cxnSpMkLst>
        </pc:cxnChg>
      </pc:sldChg>
      <pc:sldChg chg="addSp delSp modSp add mod setBg delDesignElem">
        <pc:chgData name="Wenkai Li" userId="2183a094473d0c84" providerId="LiveId" clId="{EA487BE9-B102-4E50-83D4-53F257AFF274}" dt="2020-06-08T12:33:54.625" v="2820"/>
        <pc:sldMkLst>
          <pc:docMk/>
          <pc:sldMk cId="3406379200" sldId="259"/>
        </pc:sldMkLst>
        <pc:spChg chg="mod">
          <ac:chgData name="Wenkai Li" userId="2183a094473d0c84" providerId="LiveId" clId="{EA487BE9-B102-4E50-83D4-53F257AFF274}" dt="2020-06-08T05:32:03.863" v="1383" actId="1076"/>
          <ac:spMkLst>
            <pc:docMk/>
            <pc:sldMk cId="3406379200" sldId="259"/>
            <ac:spMk id="2" creationId="{2D60246A-446F-419B-AB05-42D811838B0F}"/>
          </ac:spMkLst>
        </pc:spChg>
        <pc:spChg chg="mod">
          <ac:chgData name="Wenkai Li" userId="2183a094473d0c84" providerId="LiveId" clId="{EA487BE9-B102-4E50-83D4-53F257AFF274}" dt="2020-06-08T12:33:02.334" v="2819" actId="20577"/>
          <ac:spMkLst>
            <pc:docMk/>
            <pc:sldMk cId="3406379200" sldId="259"/>
            <ac:spMk id="3" creationId="{FB45E0A2-B069-4160-B700-DF70BC9A14FE}"/>
          </ac:spMkLst>
        </pc:spChg>
        <pc:spChg chg="add del">
          <ac:chgData name="Wenkai Li" userId="2183a094473d0c84" providerId="LiveId" clId="{EA487BE9-B102-4E50-83D4-53F257AFF274}" dt="2020-06-08T01:13:10.066" v="180" actId="26606"/>
          <ac:spMkLst>
            <pc:docMk/>
            <pc:sldMk cId="3406379200" sldId="259"/>
            <ac:spMk id="8" creationId="{8D70B121-56F4-4848-B38B-182089D909FA}"/>
          </ac:spMkLst>
        </pc:spChg>
        <pc:spChg chg="add del">
          <ac:chgData name="Wenkai Li" userId="2183a094473d0c84" providerId="LiveId" clId="{EA487BE9-B102-4E50-83D4-53F257AFF274}" dt="2020-06-08T01:13:13.173" v="182" actId="26606"/>
          <ac:spMkLst>
            <pc:docMk/>
            <pc:sldMk cId="3406379200" sldId="259"/>
            <ac:spMk id="12" creationId="{A580F890-B085-4E95-96AA-55AEBEC5CE6E}"/>
          </ac:spMkLst>
        </pc:spChg>
        <pc:spChg chg="add del">
          <ac:chgData name="Wenkai Li" userId="2183a094473d0c84" providerId="LiveId" clId="{EA487BE9-B102-4E50-83D4-53F257AFF274}" dt="2020-06-08T01:13:13.173" v="182" actId="26606"/>
          <ac:spMkLst>
            <pc:docMk/>
            <pc:sldMk cId="3406379200" sldId="259"/>
            <ac:spMk id="13" creationId="{2B566528-1B12-4246-9431-5C2D7D081168}"/>
          </ac:spMkLst>
        </pc:spChg>
        <pc:spChg chg="add del">
          <ac:chgData name="Wenkai Li" userId="2183a094473d0c84" providerId="LiveId" clId="{EA487BE9-B102-4E50-83D4-53F257AFF274}" dt="2020-06-08T01:13:13.173" v="182" actId="26606"/>
          <ac:spMkLst>
            <pc:docMk/>
            <pc:sldMk cId="3406379200" sldId="259"/>
            <ac:spMk id="14" creationId="{D3F51FEB-38FB-4F6C-9F7B-2F2AFAB65463}"/>
          </ac:spMkLst>
        </pc:spChg>
        <pc:spChg chg="add del">
          <ac:chgData name="Wenkai Li" userId="2183a094473d0c84" providerId="LiveId" clId="{EA487BE9-B102-4E50-83D4-53F257AFF274}" dt="2020-06-08T01:13:13.173" v="182" actId="26606"/>
          <ac:spMkLst>
            <pc:docMk/>
            <pc:sldMk cId="3406379200" sldId="259"/>
            <ac:spMk id="15" creationId="{2E80C965-DB6D-4F81-9E9E-B027384D0BD6}"/>
          </ac:spMkLst>
        </pc:spChg>
        <pc:spChg chg="add del">
          <ac:chgData name="Wenkai Li" userId="2183a094473d0c84" providerId="LiveId" clId="{EA487BE9-B102-4E50-83D4-53F257AFF274}" dt="2020-06-08T01:13:13.173" v="182" actId="26606"/>
          <ac:spMkLst>
            <pc:docMk/>
            <pc:sldMk cId="3406379200" sldId="259"/>
            <ac:spMk id="16" creationId="{1E547BA6-BAE0-43BB-A7CA-60F69CE252F0}"/>
          </ac:spMkLst>
        </pc:spChg>
        <pc:spChg chg="add del">
          <ac:chgData name="Wenkai Li" userId="2183a094473d0c84" providerId="LiveId" clId="{EA487BE9-B102-4E50-83D4-53F257AFF274}" dt="2020-06-08T05:11:00.235" v="1114"/>
          <ac:spMkLst>
            <pc:docMk/>
            <pc:sldMk cId="3406379200" sldId="259"/>
            <ac:spMk id="18" creationId="{FF0330B1-AAAC-427D-8A95-40380162BC65}"/>
          </ac:spMkLst>
        </pc:spChg>
        <pc:picChg chg="add del mod">
          <ac:chgData name="Wenkai Li" userId="2183a094473d0c84" providerId="LiveId" clId="{EA487BE9-B102-4E50-83D4-53F257AFF274}" dt="2020-06-08T12:31:05.538" v="2787"/>
          <ac:picMkLst>
            <pc:docMk/>
            <pc:sldMk cId="3406379200" sldId="259"/>
            <ac:picMk id="4" creationId="{38E95AFC-7865-4BC5-8BA2-C4B34157DEE7}"/>
          </ac:picMkLst>
        </pc:picChg>
        <pc:picChg chg="add del mod">
          <ac:chgData name="Wenkai Li" userId="2183a094473d0c84" providerId="LiveId" clId="{EA487BE9-B102-4E50-83D4-53F257AFF274}" dt="2020-06-08T12:33:54.625" v="2820"/>
          <ac:picMkLst>
            <pc:docMk/>
            <pc:sldMk cId="3406379200" sldId="259"/>
            <ac:picMk id="5" creationId="{EE72C292-15F4-4FA8-8768-A09AFC2599A6}"/>
          </ac:picMkLst>
        </pc:picChg>
        <pc:picChg chg="add mod">
          <ac:chgData name="Wenkai Li" userId="2183a094473d0c84" providerId="LiveId" clId="{EA487BE9-B102-4E50-83D4-53F257AFF274}" dt="2020-06-08T12:33:54.625" v="2820"/>
          <ac:picMkLst>
            <pc:docMk/>
            <pc:sldMk cId="3406379200" sldId="259"/>
            <ac:picMk id="6" creationId="{090C2ADB-1BF6-48C5-BF3A-BA593DC9F8FB}"/>
          </ac:picMkLst>
        </pc:picChg>
        <pc:picChg chg="add del">
          <ac:chgData name="Wenkai Li" userId="2183a094473d0c84" providerId="LiveId" clId="{EA487BE9-B102-4E50-83D4-53F257AFF274}" dt="2020-06-08T05:16:44.787" v="1253" actId="478"/>
          <ac:picMkLst>
            <pc:docMk/>
            <pc:sldMk cId="3406379200" sldId="259"/>
            <ac:picMk id="7" creationId="{5DFE9C2D-24DF-435D-B58E-171771D2E753}"/>
          </ac:picMkLst>
        </pc:picChg>
        <pc:cxnChg chg="add del">
          <ac:chgData name="Wenkai Li" userId="2183a094473d0c84" providerId="LiveId" clId="{EA487BE9-B102-4E50-83D4-53F257AFF274}" dt="2020-06-08T01:13:10.066" v="180" actId="26606"/>
          <ac:cxnSpMkLst>
            <pc:docMk/>
            <pc:sldMk cId="3406379200" sldId="259"/>
            <ac:cxnSpMk id="10" creationId="{2D72A2C9-F3CA-4216-8BAD-FA4C970C3C4E}"/>
          </ac:cxnSpMkLst>
        </pc:cxnChg>
      </pc:sldChg>
      <pc:sldChg chg="addSp delSp modSp add del">
        <pc:chgData name="Wenkai Li" userId="2183a094473d0c84" providerId="LiveId" clId="{EA487BE9-B102-4E50-83D4-53F257AFF274}" dt="2020-06-08T05:25:15.265" v="1298" actId="2696"/>
        <pc:sldMkLst>
          <pc:docMk/>
          <pc:sldMk cId="563735199" sldId="260"/>
        </pc:sldMkLst>
        <pc:spChg chg="del mod">
          <ac:chgData name="Wenkai Li" userId="2183a094473d0c84" providerId="LiveId" clId="{EA487BE9-B102-4E50-83D4-53F257AFF274}" dt="2020-06-08T05:20:59.347" v="1285"/>
          <ac:spMkLst>
            <pc:docMk/>
            <pc:sldMk cId="563735199" sldId="260"/>
            <ac:spMk id="2" creationId="{943A6534-3195-44F4-9C6D-0AE1417164F2}"/>
          </ac:spMkLst>
        </pc:spChg>
        <pc:spChg chg="del mod">
          <ac:chgData name="Wenkai Li" userId="2183a094473d0c84" providerId="LiveId" clId="{EA487BE9-B102-4E50-83D4-53F257AFF274}" dt="2020-06-08T05:21:15.336" v="1288"/>
          <ac:spMkLst>
            <pc:docMk/>
            <pc:sldMk cId="563735199" sldId="260"/>
            <ac:spMk id="3" creationId="{BB5516B1-6B92-48C9-B31F-27DCA46E1C8D}"/>
          </ac:spMkLst>
        </pc:spChg>
        <pc:spChg chg="add mod">
          <ac:chgData name="Wenkai Li" userId="2183a094473d0c84" providerId="LiveId" clId="{EA487BE9-B102-4E50-83D4-53F257AFF274}" dt="2020-06-08T05:20:59.347" v="1285"/>
          <ac:spMkLst>
            <pc:docMk/>
            <pc:sldMk cId="563735199" sldId="260"/>
            <ac:spMk id="4" creationId="{FB0EDAE4-7881-4BE6-810A-142C70679FB2}"/>
          </ac:spMkLst>
        </pc:spChg>
        <pc:spChg chg="add mod">
          <ac:chgData name="Wenkai Li" userId="2183a094473d0c84" providerId="LiveId" clId="{EA487BE9-B102-4E50-83D4-53F257AFF274}" dt="2020-06-08T05:21:15.336" v="1288"/>
          <ac:spMkLst>
            <pc:docMk/>
            <pc:sldMk cId="563735199" sldId="260"/>
            <ac:spMk id="5" creationId="{01C31BC4-8768-4AA0-863A-B91BEB0B20A3}"/>
          </ac:spMkLst>
        </pc:spChg>
      </pc:sldChg>
      <pc:sldChg chg="addSp delSp modSp add del mod setBg modNotesTx">
        <pc:chgData name="Wenkai Li" userId="2183a094473d0c84" providerId="LiveId" clId="{EA487BE9-B102-4E50-83D4-53F257AFF274}" dt="2020-06-08T13:19:20.744" v="2892" actId="2696"/>
        <pc:sldMkLst>
          <pc:docMk/>
          <pc:sldMk cId="1139752126" sldId="261"/>
        </pc:sldMkLst>
        <pc:spChg chg="add mod">
          <ac:chgData name="Wenkai Li" userId="2183a094473d0c84" providerId="LiveId" clId="{EA487BE9-B102-4E50-83D4-53F257AFF274}" dt="2020-06-08T05:19:29.388" v="1269" actId="1076"/>
          <ac:spMkLst>
            <pc:docMk/>
            <pc:sldMk cId="1139752126" sldId="261"/>
            <ac:spMk id="9" creationId="{872980EF-FA37-4761-99C3-E4F32B21FEB9}"/>
          </ac:spMkLst>
        </pc:spChg>
        <pc:spChg chg="add del">
          <ac:chgData name="Wenkai Li" userId="2183a094473d0c84" providerId="LiveId" clId="{EA487BE9-B102-4E50-83D4-53F257AFF274}" dt="2020-06-08T01:10:35.217" v="148" actId="26606"/>
          <ac:spMkLst>
            <pc:docMk/>
            <pc:sldMk cId="1139752126" sldId="261"/>
            <ac:spMk id="10" creationId="{664E23E2-7440-4E36-A67B-0F88C5F7E185}"/>
          </ac:spMkLst>
        </pc:spChg>
        <pc:spChg chg="add del">
          <ac:chgData name="Wenkai Li" userId="2183a094473d0c84" providerId="LiveId" clId="{EA487BE9-B102-4E50-83D4-53F257AFF274}" dt="2020-06-08T01:10:35.217" v="148" actId="26606"/>
          <ac:spMkLst>
            <pc:docMk/>
            <pc:sldMk cId="1139752126" sldId="261"/>
            <ac:spMk id="12" creationId="{B06949AE-010D-4C18-8AED-7872085ADD57}"/>
          </ac:spMkLst>
        </pc:spChg>
        <pc:spChg chg="add del">
          <ac:chgData name="Wenkai Li" userId="2183a094473d0c84" providerId="LiveId" clId="{EA487BE9-B102-4E50-83D4-53F257AFF274}" dt="2020-06-08T01:10:35.217" v="148" actId="26606"/>
          <ac:spMkLst>
            <pc:docMk/>
            <pc:sldMk cId="1139752126" sldId="261"/>
            <ac:spMk id="14" creationId="{FE54AADB-50C7-4293-94C0-27361A32B8CF}"/>
          </ac:spMkLst>
        </pc:spChg>
        <pc:picChg chg="add mod">
          <ac:chgData name="Wenkai Li" userId="2183a094473d0c84" providerId="LiveId" clId="{EA487BE9-B102-4E50-83D4-53F257AFF274}" dt="2020-06-08T05:19:32.999" v="1270" actId="1076"/>
          <ac:picMkLst>
            <pc:docMk/>
            <pc:sldMk cId="1139752126" sldId="261"/>
            <ac:picMk id="3" creationId="{CDEF8532-6DBC-4421-A581-850A1D3A8040}"/>
          </ac:picMkLst>
        </pc:picChg>
        <pc:picChg chg="add mod">
          <ac:chgData name="Wenkai Li" userId="2183a094473d0c84" providerId="LiveId" clId="{EA487BE9-B102-4E50-83D4-53F257AFF274}" dt="2020-06-08T05:19:35.131" v="1271" actId="1076"/>
          <ac:picMkLst>
            <pc:docMk/>
            <pc:sldMk cId="1139752126" sldId="261"/>
            <ac:picMk id="5" creationId="{B56AE10C-C395-47E5-9B83-74E9AC542801}"/>
          </ac:picMkLst>
        </pc:picChg>
        <pc:picChg chg="add mod">
          <ac:chgData name="Wenkai Li" userId="2183a094473d0c84" providerId="LiveId" clId="{EA487BE9-B102-4E50-83D4-53F257AFF274}" dt="2020-06-08T12:34:37.057" v="2821"/>
          <ac:picMkLst>
            <pc:docMk/>
            <pc:sldMk cId="1139752126" sldId="261"/>
            <ac:picMk id="6" creationId="{069D41BD-7119-4363-9276-016C0BE6F427}"/>
          </ac:picMkLst>
        </pc:picChg>
      </pc:sldChg>
      <pc:sldChg chg="addSp delSp modSp add mod setBg">
        <pc:chgData name="Wenkai Li" userId="2183a094473d0c84" providerId="LiveId" clId="{EA487BE9-B102-4E50-83D4-53F257AFF274}" dt="2020-06-08T12:35:29.845" v="2822"/>
        <pc:sldMkLst>
          <pc:docMk/>
          <pc:sldMk cId="2584333965" sldId="262"/>
        </pc:sldMkLst>
        <pc:spChg chg="del">
          <ac:chgData name="Wenkai Li" userId="2183a094473d0c84" providerId="LiveId" clId="{EA487BE9-B102-4E50-83D4-53F257AFF274}" dt="2020-06-08T01:19:52.900" v="206" actId="478"/>
          <ac:spMkLst>
            <pc:docMk/>
            <pc:sldMk cId="2584333965" sldId="262"/>
            <ac:spMk id="2" creationId="{88F48F09-4BD5-4193-8134-7F152DD7C0C2}"/>
          </ac:spMkLst>
        </pc:spChg>
        <pc:spChg chg="del">
          <ac:chgData name="Wenkai Li" userId="2183a094473d0c84" providerId="LiveId" clId="{EA487BE9-B102-4E50-83D4-53F257AFF274}" dt="2020-06-08T01:19:54.958" v="207" actId="478"/>
          <ac:spMkLst>
            <pc:docMk/>
            <pc:sldMk cId="2584333965" sldId="262"/>
            <ac:spMk id="3" creationId="{05B5CF11-A6B0-4053-A341-D2359B07E857}"/>
          </ac:spMkLst>
        </pc:spChg>
        <pc:spChg chg="add mod">
          <ac:chgData name="Wenkai Li" userId="2183a094473d0c84" providerId="LiveId" clId="{EA487BE9-B102-4E50-83D4-53F257AFF274}" dt="2020-06-08T11:22:32.983" v="2574" actId="20577"/>
          <ac:spMkLst>
            <pc:docMk/>
            <pc:sldMk cId="2584333965" sldId="262"/>
            <ac:spMk id="11" creationId="{4C945FCF-012B-46CD-ADDD-5F057C29E84B}"/>
          </ac:spMkLst>
        </pc:spChg>
        <pc:spChg chg="add del">
          <ac:chgData name="Wenkai Li" userId="2183a094473d0c84" providerId="LiveId" clId="{EA487BE9-B102-4E50-83D4-53F257AFF274}" dt="2020-06-08T01:21:31.225" v="219" actId="26606"/>
          <ac:spMkLst>
            <pc:docMk/>
            <pc:sldMk cId="2584333965" sldId="262"/>
            <ac:spMk id="12" creationId="{664E23E2-7440-4E36-A67B-0F88C5F7E185}"/>
          </ac:spMkLst>
        </pc:spChg>
        <pc:spChg chg="add mod">
          <ac:chgData name="Wenkai Li" userId="2183a094473d0c84" providerId="LiveId" clId="{EA487BE9-B102-4E50-83D4-53F257AFF274}" dt="2020-06-08T11:54:01.738" v="2715" actId="20577"/>
          <ac:spMkLst>
            <pc:docMk/>
            <pc:sldMk cId="2584333965" sldId="262"/>
            <ac:spMk id="13" creationId="{A68E3B74-9935-4FA6-8CEB-6C0EC7876CB6}"/>
          </ac:spMkLst>
        </pc:spChg>
        <pc:spChg chg="add del">
          <ac:chgData name="Wenkai Li" userId="2183a094473d0c84" providerId="LiveId" clId="{EA487BE9-B102-4E50-83D4-53F257AFF274}" dt="2020-06-08T01:21:31.225" v="219" actId="26606"/>
          <ac:spMkLst>
            <pc:docMk/>
            <pc:sldMk cId="2584333965" sldId="262"/>
            <ac:spMk id="14" creationId="{B06949AE-010D-4C18-8AED-7872085ADD57}"/>
          </ac:spMkLst>
        </pc:spChg>
        <pc:spChg chg="add del">
          <ac:chgData name="Wenkai Li" userId="2183a094473d0c84" providerId="LiveId" clId="{EA487BE9-B102-4E50-83D4-53F257AFF274}" dt="2020-06-08T01:21:31.225" v="219" actId="26606"/>
          <ac:spMkLst>
            <pc:docMk/>
            <pc:sldMk cId="2584333965" sldId="262"/>
            <ac:spMk id="16" creationId="{FE54AADB-50C7-4293-94C0-27361A32B8CF}"/>
          </ac:spMkLst>
        </pc:spChg>
        <pc:picChg chg="add mod ord">
          <ac:chgData name="Wenkai Li" userId="2183a094473d0c84" providerId="LiveId" clId="{EA487BE9-B102-4E50-83D4-53F257AFF274}" dt="2020-06-08T05:20:51.826" v="1284" actId="1076"/>
          <ac:picMkLst>
            <pc:docMk/>
            <pc:sldMk cId="2584333965" sldId="262"/>
            <ac:picMk id="5" creationId="{873D9B4B-DA5F-433E-B263-B35BFAE4BF62}"/>
          </ac:picMkLst>
        </pc:picChg>
        <pc:picChg chg="add mod">
          <ac:chgData name="Wenkai Li" userId="2183a094473d0c84" providerId="LiveId" clId="{EA487BE9-B102-4E50-83D4-53F257AFF274}" dt="2020-06-08T05:20:40.978" v="1283" actId="1076"/>
          <ac:picMkLst>
            <pc:docMk/>
            <pc:sldMk cId="2584333965" sldId="262"/>
            <ac:picMk id="7" creationId="{C00D9419-D9ED-40BE-83B7-03ACF7803E93}"/>
          </ac:picMkLst>
        </pc:picChg>
        <pc:picChg chg="add mod">
          <ac:chgData name="Wenkai Li" userId="2183a094473d0c84" providerId="LiveId" clId="{EA487BE9-B102-4E50-83D4-53F257AFF274}" dt="2020-06-08T12:35:29.845" v="2822"/>
          <ac:picMkLst>
            <pc:docMk/>
            <pc:sldMk cId="2584333965" sldId="262"/>
            <ac:picMk id="8" creationId="{94CBEFC2-9C65-4EAE-A89D-1046AD1FF8C9}"/>
          </ac:picMkLst>
        </pc:picChg>
      </pc:sldChg>
      <pc:sldChg chg="addSp delSp modSp add del">
        <pc:chgData name="Wenkai Li" userId="2183a094473d0c84" providerId="LiveId" clId="{EA487BE9-B102-4E50-83D4-53F257AFF274}" dt="2020-06-08T05:26:35.506" v="1321" actId="2696"/>
        <pc:sldMkLst>
          <pc:docMk/>
          <pc:sldMk cId="3177717342" sldId="263"/>
        </pc:sldMkLst>
        <pc:spChg chg="del mod">
          <ac:chgData name="Wenkai Li" userId="2183a094473d0c84" providerId="LiveId" clId="{EA487BE9-B102-4E50-83D4-53F257AFF274}" dt="2020-06-08T05:25:59.999" v="1310" actId="478"/>
          <ac:spMkLst>
            <pc:docMk/>
            <pc:sldMk cId="3177717342" sldId="263"/>
            <ac:spMk id="2" creationId="{78F7837E-79A1-4BA0-807A-BD193CCFAAE2}"/>
          </ac:spMkLst>
        </pc:spChg>
        <pc:spChg chg="del mod">
          <ac:chgData name="Wenkai Li" userId="2183a094473d0c84" providerId="LiveId" clId="{EA487BE9-B102-4E50-83D4-53F257AFF274}" dt="2020-06-08T05:26:12.549" v="1312"/>
          <ac:spMkLst>
            <pc:docMk/>
            <pc:sldMk cId="3177717342" sldId="263"/>
            <ac:spMk id="3" creationId="{5CCAFC8F-245C-46EC-AD76-BAAE3D3DDCD5}"/>
          </ac:spMkLst>
        </pc:spChg>
        <pc:spChg chg="add mod">
          <ac:chgData name="Wenkai Li" userId="2183a094473d0c84" providerId="LiveId" clId="{EA487BE9-B102-4E50-83D4-53F257AFF274}" dt="2020-06-08T05:25:59.999" v="1310" actId="478"/>
          <ac:spMkLst>
            <pc:docMk/>
            <pc:sldMk cId="3177717342" sldId="263"/>
            <ac:spMk id="5" creationId="{16A21A29-FF3B-43C0-8226-FD7099ECEEF9}"/>
          </ac:spMkLst>
        </pc:spChg>
        <pc:spChg chg="add mod">
          <ac:chgData name="Wenkai Li" userId="2183a094473d0c84" providerId="LiveId" clId="{EA487BE9-B102-4E50-83D4-53F257AFF274}" dt="2020-06-08T05:26:12.549" v="1312"/>
          <ac:spMkLst>
            <pc:docMk/>
            <pc:sldMk cId="3177717342" sldId="263"/>
            <ac:spMk id="6" creationId="{0D5F406F-2DBC-4767-BB7E-A863DCC4824B}"/>
          </ac:spMkLst>
        </pc:spChg>
      </pc:sldChg>
      <pc:sldChg chg="delSp add del">
        <pc:chgData name="Wenkai Li" userId="2183a094473d0c84" providerId="LiveId" clId="{EA487BE9-B102-4E50-83D4-53F257AFF274}" dt="2020-06-08T01:25:54.062" v="249" actId="2696"/>
        <pc:sldMkLst>
          <pc:docMk/>
          <pc:sldMk cId="2843434460" sldId="264"/>
        </pc:sldMkLst>
        <pc:spChg chg="del">
          <ac:chgData name="Wenkai Li" userId="2183a094473d0c84" providerId="LiveId" clId="{EA487BE9-B102-4E50-83D4-53F257AFF274}" dt="2020-06-08T01:25:25.844" v="247" actId="478"/>
          <ac:spMkLst>
            <pc:docMk/>
            <pc:sldMk cId="2843434460" sldId="264"/>
            <ac:spMk id="2" creationId="{7D50A7C8-313E-4C8D-BD70-B143D452E23D}"/>
          </ac:spMkLst>
        </pc:spChg>
        <pc:spChg chg="del">
          <ac:chgData name="Wenkai Li" userId="2183a094473d0c84" providerId="LiveId" clId="{EA487BE9-B102-4E50-83D4-53F257AFF274}" dt="2020-06-08T01:25:26.904" v="248" actId="478"/>
          <ac:spMkLst>
            <pc:docMk/>
            <pc:sldMk cId="2843434460" sldId="264"/>
            <ac:spMk id="3" creationId="{54DBA34A-041E-4694-BA97-1E75209F34B7}"/>
          </ac:spMkLst>
        </pc:spChg>
      </pc:sldChg>
      <pc:sldChg chg="addSp delSp modSp add">
        <pc:chgData name="Wenkai Li" userId="2183a094473d0c84" providerId="LiveId" clId="{EA487BE9-B102-4E50-83D4-53F257AFF274}" dt="2020-06-08T13:21:28.208" v="2926"/>
        <pc:sldMkLst>
          <pc:docMk/>
          <pc:sldMk cId="2881091148" sldId="264"/>
        </pc:sldMkLst>
        <pc:spChg chg="del mod">
          <ac:chgData name="Wenkai Li" userId="2183a094473d0c84" providerId="LiveId" clId="{EA487BE9-B102-4E50-83D4-53F257AFF274}" dt="2020-06-08T05:31:38.882" v="1379" actId="478"/>
          <ac:spMkLst>
            <pc:docMk/>
            <pc:sldMk cId="2881091148" sldId="264"/>
            <ac:spMk id="2" creationId="{33AC1854-1CF8-4E2F-A5F4-C317E46FA5F7}"/>
          </ac:spMkLst>
        </pc:spChg>
        <pc:spChg chg="mod">
          <ac:chgData name="Wenkai Li" userId="2183a094473d0c84" providerId="LiveId" clId="{EA487BE9-B102-4E50-83D4-53F257AFF274}" dt="2020-06-08T05:31:16.438" v="1378" actId="20577"/>
          <ac:spMkLst>
            <pc:docMk/>
            <pc:sldMk cId="2881091148" sldId="264"/>
            <ac:spMk id="3" creationId="{8F562BBB-03F5-4325-8BB7-59D24FAD3A41}"/>
          </ac:spMkLst>
        </pc:spChg>
        <pc:spChg chg="add del mod">
          <ac:chgData name="Wenkai Li" userId="2183a094473d0c84" providerId="LiveId" clId="{EA487BE9-B102-4E50-83D4-53F257AFF274}" dt="2020-06-08T05:31:45.271" v="1381" actId="478"/>
          <ac:spMkLst>
            <pc:docMk/>
            <pc:sldMk cId="2881091148" sldId="264"/>
            <ac:spMk id="5" creationId="{8A1CD471-F162-4062-9A64-3B2D1C6F5120}"/>
          </ac:spMkLst>
        </pc:spChg>
        <pc:spChg chg="add mod">
          <ac:chgData name="Wenkai Li" userId="2183a094473d0c84" providerId="LiveId" clId="{EA487BE9-B102-4E50-83D4-53F257AFF274}" dt="2020-06-08T11:22:45.017" v="2580" actId="20577"/>
          <ac:spMkLst>
            <pc:docMk/>
            <pc:sldMk cId="2881091148" sldId="264"/>
            <ac:spMk id="6" creationId="{18EC2303-6D4C-4815-9395-1F66B14B13B5}"/>
          </ac:spMkLst>
        </pc:spChg>
        <pc:picChg chg="add del mod">
          <ac:chgData name="Wenkai Li" userId="2183a094473d0c84" providerId="LiveId" clId="{EA487BE9-B102-4E50-83D4-53F257AFF274}" dt="2020-06-08T13:21:09.021" v="2925"/>
          <ac:picMkLst>
            <pc:docMk/>
            <pc:sldMk cId="2881091148" sldId="264"/>
            <ac:picMk id="7" creationId="{7185BCE4-CA86-479A-B9EE-53A836A9E74D}"/>
          </ac:picMkLst>
        </pc:picChg>
        <pc:picChg chg="add del mod">
          <ac:chgData name="Wenkai Li" userId="2183a094473d0c84" providerId="LiveId" clId="{EA487BE9-B102-4E50-83D4-53F257AFF274}" dt="2020-06-08T13:21:28.208" v="2926"/>
          <ac:picMkLst>
            <pc:docMk/>
            <pc:sldMk cId="2881091148" sldId="264"/>
            <ac:picMk id="8" creationId="{D9F073E3-EB99-44A1-B1E8-88EDF9E909F2}"/>
          </ac:picMkLst>
        </pc:picChg>
        <pc:picChg chg="add mod">
          <ac:chgData name="Wenkai Li" userId="2183a094473d0c84" providerId="LiveId" clId="{EA487BE9-B102-4E50-83D4-53F257AFF274}" dt="2020-06-08T13:21:28.208" v="2926"/>
          <ac:picMkLst>
            <pc:docMk/>
            <pc:sldMk cId="2881091148" sldId="264"/>
            <ac:picMk id="9" creationId="{EDE39CFE-2D50-4AFE-B49A-E6EC59CE4692}"/>
          </ac:picMkLst>
        </pc:picChg>
      </pc:sldChg>
      <pc:sldChg chg="addSp delSp modSp add del">
        <pc:chgData name="Wenkai Li" userId="2183a094473d0c84" providerId="LiveId" clId="{EA487BE9-B102-4E50-83D4-53F257AFF274}" dt="2020-06-08T13:16:52.723" v="2890" actId="2696"/>
        <pc:sldMkLst>
          <pc:docMk/>
          <pc:sldMk cId="2251051190" sldId="265"/>
        </pc:sldMkLst>
        <pc:spChg chg="del mod">
          <ac:chgData name="Wenkai Li" userId="2183a094473d0c84" providerId="LiveId" clId="{EA487BE9-B102-4E50-83D4-53F257AFF274}" dt="2020-06-08T05:34:53.482" v="1421" actId="478"/>
          <ac:spMkLst>
            <pc:docMk/>
            <pc:sldMk cId="2251051190" sldId="265"/>
            <ac:spMk id="2" creationId="{820D6BFE-17F6-4172-B0C7-438DE429BC81}"/>
          </ac:spMkLst>
        </pc:spChg>
        <pc:spChg chg="del mod">
          <ac:chgData name="Wenkai Li" userId="2183a094473d0c84" providerId="LiveId" clId="{EA487BE9-B102-4E50-83D4-53F257AFF274}" dt="2020-06-08T05:35:06.297" v="1425" actId="478"/>
          <ac:spMkLst>
            <pc:docMk/>
            <pc:sldMk cId="2251051190" sldId="265"/>
            <ac:spMk id="3" creationId="{A5A0F658-01C1-4A5D-9B09-5086710BC9C3}"/>
          </ac:spMkLst>
        </pc:spChg>
        <pc:spChg chg="add mod">
          <ac:chgData name="Wenkai Li" userId="2183a094473d0c84" providerId="LiveId" clId="{EA487BE9-B102-4E50-83D4-53F257AFF274}" dt="2020-06-08T05:36:32.569" v="1438" actId="14100"/>
          <ac:spMkLst>
            <pc:docMk/>
            <pc:sldMk cId="2251051190" sldId="265"/>
            <ac:spMk id="4" creationId="{7DFBEFE9-6A08-42B5-A378-7F0B12A6197F}"/>
          </ac:spMkLst>
        </pc:spChg>
        <pc:spChg chg="add mod">
          <ac:chgData name="Wenkai Li" userId="2183a094473d0c84" providerId="LiveId" clId="{EA487BE9-B102-4E50-83D4-53F257AFF274}" dt="2020-06-08T11:22:51.661" v="2584" actId="20577"/>
          <ac:spMkLst>
            <pc:docMk/>
            <pc:sldMk cId="2251051190" sldId="265"/>
            <ac:spMk id="5" creationId="{C4FC5E5D-2789-4738-B047-3B935D8A2018}"/>
          </ac:spMkLst>
        </pc:spChg>
        <pc:spChg chg="add del mod">
          <ac:chgData name="Wenkai Li" userId="2183a094473d0c84" providerId="LiveId" clId="{EA487BE9-B102-4E50-83D4-53F257AFF274}" dt="2020-06-08T05:34:55.676" v="1422" actId="478"/>
          <ac:spMkLst>
            <pc:docMk/>
            <pc:sldMk cId="2251051190" sldId="265"/>
            <ac:spMk id="7" creationId="{D5D2A176-8802-4D41-8129-FDCAA8065E05}"/>
          </ac:spMkLst>
        </pc:spChg>
        <pc:picChg chg="add mod">
          <ac:chgData name="Wenkai Li" userId="2183a094473d0c84" providerId="LiveId" clId="{EA487BE9-B102-4E50-83D4-53F257AFF274}" dt="2020-06-08T05:36:27.352" v="1437" actId="1076"/>
          <ac:picMkLst>
            <pc:docMk/>
            <pc:sldMk cId="2251051190" sldId="265"/>
            <ac:picMk id="8" creationId="{5911258D-4A82-414C-ACF7-014C8726F16A}"/>
          </ac:picMkLst>
        </pc:picChg>
        <pc:picChg chg="add mod">
          <ac:chgData name="Wenkai Li" userId="2183a094473d0c84" providerId="LiveId" clId="{EA487BE9-B102-4E50-83D4-53F257AFF274}" dt="2020-06-08T11:55:51.445" v="2720" actId="1076"/>
          <ac:picMkLst>
            <pc:docMk/>
            <pc:sldMk cId="2251051190" sldId="265"/>
            <ac:picMk id="9" creationId="{2385E341-182B-487B-981E-7707B8F1F683}"/>
          </ac:picMkLst>
        </pc:picChg>
        <pc:picChg chg="add mod">
          <ac:chgData name="Wenkai Li" userId="2183a094473d0c84" providerId="LiveId" clId="{EA487BE9-B102-4E50-83D4-53F257AFF274}" dt="2020-06-08T12:39:57.341" v="2828"/>
          <ac:picMkLst>
            <pc:docMk/>
            <pc:sldMk cId="2251051190" sldId="265"/>
            <ac:picMk id="10" creationId="{47C8CB75-9F85-478F-AC9B-C9640C47EE01}"/>
          </ac:picMkLst>
        </pc:picChg>
      </pc:sldChg>
      <pc:sldChg chg="addSp delSp modSp add mod setBg">
        <pc:chgData name="Wenkai Li" userId="2183a094473d0c84" providerId="LiveId" clId="{EA487BE9-B102-4E50-83D4-53F257AFF274}" dt="2020-06-08T13:20:22.737" v="2924"/>
        <pc:sldMkLst>
          <pc:docMk/>
          <pc:sldMk cId="342100225" sldId="266"/>
        </pc:sldMkLst>
        <pc:spChg chg="del">
          <ac:chgData name="Wenkai Li" userId="2183a094473d0c84" providerId="LiveId" clId="{EA487BE9-B102-4E50-83D4-53F257AFF274}" dt="2020-06-08T01:28:59.121" v="263" actId="478"/>
          <ac:spMkLst>
            <pc:docMk/>
            <pc:sldMk cId="342100225" sldId="266"/>
            <ac:spMk id="2" creationId="{35BFC887-B590-420D-B66B-CAB99830C21C}"/>
          </ac:spMkLst>
        </pc:spChg>
        <pc:spChg chg="del">
          <ac:chgData name="Wenkai Li" userId="2183a094473d0c84" providerId="LiveId" clId="{EA487BE9-B102-4E50-83D4-53F257AFF274}" dt="2020-06-08T01:28:50.468" v="258" actId="931"/>
          <ac:spMkLst>
            <pc:docMk/>
            <pc:sldMk cId="342100225" sldId="266"/>
            <ac:spMk id="3" creationId="{22EDB79B-0F83-4AB8-B941-0F00D2C1677A}"/>
          </ac:spMkLst>
        </pc:spChg>
        <pc:spChg chg="add mod">
          <ac:chgData name="Wenkai Li" userId="2183a094473d0c84" providerId="LiveId" clId="{EA487BE9-B102-4E50-83D4-53F257AFF274}" dt="2020-06-08T11:22:36.244" v="2576" actId="20577"/>
          <ac:spMkLst>
            <pc:docMk/>
            <pc:sldMk cId="342100225" sldId="266"/>
            <ac:spMk id="16" creationId="{BBEC1A5A-2D59-4519-97E7-7B5BE96B5B52}"/>
          </ac:spMkLst>
        </pc:spChg>
        <pc:spChg chg="add mod">
          <ac:chgData name="Wenkai Li" userId="2183a094473d0c84" providerId="LiveId" clId="{EA487BE9-B102-4E50-83D4-53F257AFF274}" dt="2020-06-08T13:20:00.191" v="2923" actId="20577"/>
          <ac:spMkLst>
            <pc:docMk/>
            <pc:sldMk cId="342100225" sldId="266"/>
            <ac:spMk id="17" creationId="{4CA080EA-9F03-4FFA-A44A-F477546F22EA}"/>
          </ac:spMkLst>
        </pc:spChg>
        <pc:picChg chg="add mod">
          <ac:chgData name="Wenkai Li" userId="2183a094473d0c84" providerId="LiveId" clId="{EA487BE9-B102-4E50-83D4-53F257AFF274}" dt="2020-06-08T05:25:43.507" v="1306" actId="14100"/>
          <ac:picMkLst>
            <pc:docMk/>
            <pc:sldMk cId="342100225" sldId="266"/>
            <ac:picMk id="5" creationId="{36E37B9C-E9E9-4646-BC62-A72FE3B0A457}"/>
          </ac:picMkLst>
        </pc:picChg>
        <pc:picChg chg="add del mod ord">
          <ac:chgData name="Wenkai Li" userId="2183a094473d0c84" providerId="LiveId" clId="{EA487BE9-B102-4E50-83D4-53F257AFF274}" dt="2020-06-08T05:25:32.060" v="1300" actId="478"/>
          <ac:picMkLst>
            <pc:docMk/>
            <pc:sldMk cId="342100225" sldId="266"/>
            <ac:picMk id="7" creationId="{B01A309B-754A-4E38-B167-0B2F1706E5FC}"/>
          </ac:picMkLst>
        </pc:picChg>
        <pc:picChg chg="add del mod ord">
          <ac:chgData name="Wenkai Li" userId="2183a094473d0c84" providerId="LiveId" clId="{EA487BE9-B102-4E50-83D4-53F257AFF274}" dt="2020-06-08T05:25:30.461" v="1299" actId="478"/>
          <ac:picMkLst>
            <pc:docMk/>
            <pc:sldMk cId="342100225" sldId="266"/>
            <ac:picMk id="9" creationId="{06BE6100-CAD6-49C6-9072-1719C61ADF25}"/>
          </ac:picMkLst>
        </pc:picChg>
        <pc:picChg chg="add mod ord">
          <ac:chgData name="Wenkai Li" userId="2183a094473d0c84" providerId="LiveId" clId="{EA487BE9-B102-4E50-83D4-53F257AFF274}" dt="2020-06-08T05:25:35.929" v="1302" actId="1076"/>
          <ac:picMkLst>
            <pc:docMk/>
            <pc:sldMk cId="342100225" sldId="266"/>
            <ac:picMk id="11" creationId="{53626487-240C-47AD-ADAB-312E42FB6613}"/>
          </ac:picMkLst>
        </pc:picChg>
        <pc:picChg chg="add mod">
          <ac:chgData name="Wenkai Li" userId="2183a094473d0c84" providerId="LiveId" clId="{EA487BE9-B102-4E50-83D4-53F257AFF274}" dt="2020-06-08T05:25:34.242" v="1301" actId="1076"/>
          <ac:picMkLst>
            <pc:docMk/>
            <pc:sldMk cId="342100225" sldId="266"/>
            <ac:picMk id="13" creationId="{5861945A-F7FF-4FA8-81DD-AD197C89845E}"/>
          </ac:picMkLst>
        </pc:picChg>
        <pc:picChg chg="add mod">
          <ac:chgData name="Wenkai Li" userId="2183a094473d0c84" providerId="LiveId" clId="{EA487BE9-B102-4E50-83D4-53F257AFF274}" dt="2020-06-08T05:25:53.329" v="1309" actId="1076"/>
          <ac:picMkLst>
            <pc:docMk/>
            <pc:sldMk cId="342100225" sldId="266"/>
            <ac:picMk id="15" creationId="{7B4A13E0-9C6F-443F-908C-0173FCF53D63}"/>
          </ac:picMkLst>
        </pc:picChg>
        <pc:picChg chg="add del mod">
          <ac:chgData name="Wenkai Li" userId="2183a094473d0c84" providerId="LiveId" clId="{EA487BE9-B102-4E50-83D4-53F257AFF274}" dt="2020-06-08T12:36:49.483" v="2824"/>
          <ac:picMkLst>
            <pc:docMk/>
            <pc:sldMk cId="342100225" sldId="266"/>
            <ac:picMk id="18" creationId="{07B1F1AA-D02B-47F3-A04E-869E9B103193}"/>
          </ac:picMkLst>
        </pc:picChg>
        <pc:picChg chg="add del mod">
          <ac:chgData name="Wenkai Li" userId="2183a094473d0c84" providerId="LiveId" clId="{EA487BE9-B102-4E50-83D4-53F257AFF274}" dt="2020-06-08T13:20:22.737" v="2924"/>
          <ac:picMkLst>
            <pc:docMk/>
            <pc:sldMk cId="342100225" sldId="266"/>
            <ac:picMk id="19" creationId="{A39BF367-9F76-4752-B9F0-80F917F9BC35}"/>
          </ac:picMkLst>
        </pc:picChg>
        <pc:picChg chg="add mod">
          <ac:chgData name="Wenkai Li" userId="2183a094473d0c84" providerId="LiveId" clId="{EA487BE9-B102-4E50-83D4-53F257AFF274}" dt="2020-06-08T13:20:22.737" v="2924"/>
          <ac:picMkLst>
            <pc:docMk/>
            <pc:sldMk cId="342100225" sldId="266"/>
            <ac:picMk id="20" creationId="{FB8F6951-C4E1-4BD2-B02C-625FB6DED24B}"/>
          </ac:picMkLst>
        </pc:picChg>
      </pc:sldChg>
      <pc:sldChg chg="addSp delSp modSp add del mod setBg">
        <pc:chgData name="Wenkai Li" userId="2183a094473d0c84" providerId="LiveId" clId="{EA487BE9-B102-4E50-83D4-53F257AFF274}" dt="2020-06-08T04:31:25.579" v="1020" actId="2696"/>
        <pc:sldMkLst>
          <pc:docMk/>
          <pc:sldMk cId="2858906106" sldId="267"/>
        </pc:sldMkLst>
        <pc:spChg chg="del mod">
          <ac:chgData name="Wenkai Li" userId="2183a094473d0c84" providerId="LiveId" clId="{EA487BE9-B102-4E50-83D4-53F257AFF274}" dt="2020-06-08T01:36:06.536" v="318" actId="478"/>
          <ac:spMkLst>
            <pc:docMk/>
            <pc:sldMk cId="2858906106" sldId="267"/>
            <ac:spMk id="2" creationId="{A9D5663A-A418-4C02-BA10-65AE19DC1A32}"/>
          </ac:spMkLst>
        </pc:spChg>
        <pc:spChg chg="del">
          <ac:chgData name="Wenkai Li" userId="2183a094473d0c84" providerId="LiveId" clId="{EA487BE9-B102-4E50-83D4-53F257AFF274}" dt="2020-06-08T01:35:40.327" v="305" actId="931"/>
          <ac:spMkLst>
            <pc:docMk/>
            <pc:sldMk cId="2858906106" sldId="267"/>
            <ac:spMk id="3" creationId="{C208501B-604A-49CA-8EF5-679EFE4D8373}"/>
          </ac:spMkLst>
        </pc:spChg>
        <pc:picChg chg="add mod ord">
          <ac:chgData name="Wenkai Li" userId="2183a094473d0c84" providerId="LiveId" clId="{EA487BE9-B102-4E50-83D4-53F257AFF274}" dt="2020-06-08T01:37:07.026" v="330" actId="26606"/>
          <ac:picMkLst>
            <pc:docMk/>
            <pc:sldMk cId="2858906106" sldId="267"/>
            <ac:picMk id="5" creationId="{CE654DEA-1F0D-47DA-A264-A9E81EB4E8B2}"/>
          </ac:picMkLst>
        </pc:picChg>
        <pc:picChg chg="add mod">
          <ac:chgData name="Wenkai Li" userId="2183a094473d0c84" providerId="LiveId" clId="{EA487BE9-B102-4E50-83D4-53F257AFF274}" dt="2020-06-08T01:36:16.594" v="319" actId="26606"/>
          <ac:picMkLst>
            <pc:docMk/>
            <pc:sldMk cId="2858906106" sldId="267"/>
            <ac:picMk id="7" creationId="{D035AF1C-4E00-46F0-8FEF-38D109B8E5D7}"/>
          </ac:picMkLst>
        </pc:picChg>
        <pc:picChg chg="add mod ord">
          <ac:chgData name="Wenkai Li" userId="2183a094473d0c84" providerId="LiveId" clId="{EA487BE9-B102-4E50-83D4-53F257AFF274}" dt="2020-06-08T01:37:07.026" v="330" actId="26606"/>
          <ac:picMkLst>
            <pc:docMk/>
            <pc:sldMk cId="2858906106" sldId="267"/>
            <ac:picMk id="9" creationId="{3ED2C183-D332-4BDF-9171-B818A894CBFB}"/>
          </ac:picMkLst>
        </pc:picChg>
        <pc:picChg chg="add mod">
          <ac:chgData name="Wenkai Li" userId="2183a094473d0c84" providerId="LiveId" clId="{EA487BE9-B102-4E50-83D4-53F257AFF274}" dt="2020-06-08T01:36:16.594" v="319" actId="26606"/>
          <ac:picMkLst>
            <pc:docMk/>
            <pc:sldMk cId="2858906106" sldId="267"/>
            <ac:picMk id="11" creationId="{20FEEFD0-51D6-4B54-B8FE-7BA11C96D08A}"/>
          </ac:picMkLst>
        </pc:picChg>
        <pc:cxnChg chg="add del">
          <ac:chgData name="Wenkai Li" userId="2183a094473d0c84" providerId="LiveId" clId="{EA487BE9-B102-4E50-83D4-53F257AFF274}" dt="2020-06-08T01:36:16.594" v="319" actId="26606"/>
          <ac:cxnSpMkLst>
            <pc:docMk/>
            <pc:sldMk cId="2858906106" sldId="267"/>
            <ac:cxnSpMk id="16" creationId="{8733B210-462D-42A4-BA20-36743BB5E686}"/>
          </ac:cxnSpMkLst>
        </pc:cxnChg>
        <pc:cxnChg chg="add del">
          <ac:chgData name="Wenkai Li" userId="2183a094473d0c84" providerId="LiveId" clId="{EA487BE9-B102-4E50-83D4-53F257AFF274}" dt="2020-06-08T01:36:44.541" v="324" actId="26606"/>
          <ac:cxnSpMkLst>
            <pc:docMk/>
            <pc:sldMk cId="2858906106" sldId="267"/>
            <ac:cxnSpMk id="21" creationId="{50DA1EB8-87CF-4588-A1FD-4756F9A28F6B}"/>
          </ac:cxnSpMkLst>
        </pc:cxnChg>
        <pc:cxnChg chg="add del">
          <ac:chgData name="Wenkai Li" userId="2183a094473d0c84" providerId="LiveId" clId="{EA487BE9-B102-4E50-83D4-53F257AFF274}" dt="2020-06-08T01:36:44.541" v="324" actId="26606"/>
          <ac:cxnSpMkLst>
            <pc:docMk/>
            <pc:sldMk cId="2858906106" sldId="267"/>
            <ac:cxnSpMk id="23" creationId="{D7A4E378-EA57-47B9-B1EB-58B998F6CFFB}"/>
          </ac:cxnSpMkLst>
        </pc:cxnChg>
        <pc:cxnChg chg="add del">
          <ac:chgData name="Wenkai Li" userId="2183a094473d0c84" providerId="LiveId" clId="{EA487BE9-B102-4E50-83D4-53F257AFF274}" dt="2020-06-08T01:36:44.541" v="324" actId="26606"/>
          <ac:cxnSpMkLst>
            <pc:docMk/>
            <pc:sldMk cId="2858906106" sldId="267"/>
            <ac:cxnSpMk id="25" creationId="{D2B31ED6-76F0-425A-9A41-C947AEF9C145}"/>
          </ac:cxnSpMkLst>
        </pc:cxnChg>
        <pc:cxnChg chg="add del">
          <ac:chgData name="Wenkai Li" userId="2183a094473d0c84" providerId="LiveId" clId="{EA487BE9-B102-4E50-83D4-53F257AFF274}" dt="2020-06-08T01:37:07.026" v="330" actId="26606"/>
          <ac:cxnSpMkLst>
            <pc:docMk/>
            <pc:sldMk cId="2858906106" sldId="267"/>
            <ac:cxnSpMk id="30" creationId="{50DA1EB8-87CF-4588-A1FD-4756F9A28F6B}"/>
          </ac:cxnSpMkLst>
        </pc:cxnChg>
        <pc:cxnChg chg="add del">
          <ac:chgData name="Wenkai Li" userId="2183a094473d0c84" providerId="LiveId" clId="{EA487BE9-B102-4E50-83D4-53F257AFF274}" dt="2020-06-08T01:37:07.026" v="330" actId="26606"/>
          <ac:cxnSpMkLst>
            <pc:docMk/>
            <pc:sldMk cId="2858906106" sldId="267"/>
            <ac:cxnSpMk id="32" creationId="{D7A4E378-EA57-47B9-B1EB-58B998F6CFFB}"/>
          </ac:cxnSpMkLst>
        </pc:cxnChg>
        <pc:cxnChg chg="add del">
          <ac:chgData name="Wenkai Li" userId="2183a094473d0c84" providerId="LiveId" clId="{EA487BE9-B102-4E50-83D4-53F257AFF274}" dt="2020-06-08T01:37:07.026" v="330" actId="26606"/>
          <ac:cxnSpMkLst>
            <pc:docMk/>
            <pc:sldMk cId="2858906106" sldId="267"/>
            <ac:cxnSpMk id="34" creationId="{D2B31ED6-76F0-425A-9A41-C947AEF9C145}"/>
          </ac:cxnSpMkLst>
        </pc:cxnChg>
        <pc:cxnChg chg="add del">
          <ac:chgData name="Wenkai Li" userId="2183a094473d0c84" providerId="LiveId" clId="{EA487BE9-B102-4E50-83D4-53F257AFF274}" dt="2020-06-08T01:37:07.026" v="330" actId="26606"/>
          <ac:cxnSpMkLst>
            <pc:docMk/>
            <pc:sldMk cId="2858906106" sldId="267"/>
            <ac:cxnSpMk id="39" creationId="{50DA1EB8-87CF-4588-A1FD-4756F9A28F6B}"/>
          </ac:cxnSpMkLst>
        </pc:cxnChg>
        <pc:cxnChg chg="add del">
          <ac:chgData name="Wenkai Li" userId="2183a094473d0c84" providerId="LiveId" clId="{EA487BE9-B102-4E50-83D4-53F257AFF274}" dt="2020-06-08T01:37:07.026" v="330" actId="26606"/>
          <ac:cxnSpMkLst>
            <pc:docMk/>
            <pc:sldMk cId="2858906106" sldId="267"/>
            <ac:cxnSpMk id="41" creationId="{D7A4E378-EA57-47B9-B1EB-58B998F6CFFB}"/>
          </ac:cxnSpMkLst>
        </pc:cxnChg>
        <pc:cxnChg chg="add del">
          <ac:chgData name="Wenkai Li" userId="2183a094473d0c84" providerId="LiveId" clId="{EA487BE9-B102-4E50-83D4-53F257AFF274}" dt="2020-06-08T01:37:07.026" v="330" actId="26606"/>
          <ac:cxnSpMkLst>
            <pc:docMk/>
            <pc:sldMk cId="2858906106" sldId="267"/>
            <ac:cxnSpMk id="43" creationId="{D2B31ED6-76F0-425A-9A41-C947AEF9C145}"/>
          </ac:cxnSpMkLst>
        </pc:cxnChg>
      </pc:sldChg>
      <pc:sldChg chg="addSp delSp modSp add mod setBg">
        <pc:chgData name="Wenkai Li" userId="2183a094473d0c84" providerId="LiveId" clId="{EA487BE9-B102-4E50-83D4-53F257AFF274}" dt="2020-06-08T13:22:31.957" v="2927"/>
        <pc:sldMkLst>
          <pc:docMk/>
          <pc:sldMk cId="1067441089" sldId="268"/>
        </pc:sldMkLst>
        <pc:spChg chg="add mod">
          <ac:chgData name="Wenkai Li" userId="2183a094473d0c84" providerId="LiveId" clId="{EA487BE9-B102-4E50-83D4-53F257AFF274}" dt="2020-06-08T05:34:23.570" v="1418" actId="20577"/>
          <ac:spMkLst>
            <pc:docMk/>
            <pc:sldMk cId="1067441089" sldId="268"/>
            <ac:spMk id="6" creationId="{EDD256CC-3E4C-4A5B-95C8-01D51DD8DFBC}"/>
          </ac:spMkLst>
        </pc:spChg>
        <pc:spChg chg="add mod">
          <ac:chgData name="Wenkai Li" userId="2183a094473d0c84" providerId="LiveId" clId="{EA487BE9-B102-4E50-83D4-53F257AFF274}" dt="2020-06-08T11:22:48.961" v="2582" actId="20577"/>
          <ac:spMkLst>
            <pc:docMk/>
            <pc:sldMk cId="1067441089" sldId="268"/>
            <ac:spMk id="7" creationId="{537DB4F8-C0EC-4109-932C-8CD86B45C53B}"/>
          </ac:spMkLst>
        </pc:spChg>
        <pc:picChg chg="add del mod">
          <ac:chgData name="Wenkai Li" userId="2183a094473d0c84" providerId="LiveId" clId="{EA487BE9-B102-4E50-83D4-53F257AFF274}" dt="2020-06-08T01:44:20.701" v="396" actId="478"/>
          <ac:picMkLst>
            <pc:docMk/>
            <pc:sldMk cId="1067441089" sldId="268"/>
            <ac:picMk id="3" creationId="{A817AD49-8B28-4C6D-8289-17611CA89163}"/>
          </ac:picMkLst>
        </pc:picChg>
        <pc:picChg chg="add mod">
          <ac:chgData name="Wenkai Li" userId="2183a094473d0c84" providerId="LiveId" clId="{EA487BE9-B102-4E50-83D4-53F257AFF274}" dt="2020-06-08T05:33:34.748" v="1400" actId="1076"/>
          <ac:picMkLst>
            <pc:docMk/>
            <pc:sldMk cId="1067441089" sldId="268"/>
            <ac:picMk id="4" creationId="{3D8A41C6-0E5B-40A0-B1C3-FBEBB357A44D}"/>
          </ac:picMkLst>
        </pc:picChg>
        <pc:picChg chg="add mod">
          <ac:chgData name="Wenkai Li" userId="2183a094473d0c84" providerId="LiveId" clId="{EA487BE9-B102-4E50-83D4-53F257AFF274}" dt="2020-06-08T12:18:25.175" v="2770" actId="1076"/>
          <ac:picMkLst>
            <pc:docMk/>
            <pc:sldMk cId="1067441089" sldId="268"/>
            <ac:picMk id="5" creationId="{0F1AF0B9-90A8-4758-91E9-21D697C4D794}"/>
          </ac:picMkLst>
        </pc:picChg>
        <pc:picChg chg="add del mod">
          <ac:chgData name="Wenkai Li" userId="2183a094473d0c84" providerId="LiveId" clId="{EA487BE9-B102-4E50-83D4-53F257AFF274}" dt="2020-06-08T12:39:14.777" v="2827"/>
          <ac:picMkLst>
            <pc:docMk/>
            <pc:sldMk cId="1067441089" sldId="268"/>
            <ac:picMk id="8" creationId="{33AF42B7-9A9F-4F10-ACFD-C76F1F176DE9}"/>
          </ac:picMkLst>
        </pc:picChg>
        <pc:picChg chg="add del mod">
          <ac:chgData name="Wenkai Li" userId="2183a094473d0c84" providerId="LiveId" clId="{EA487BE9-B102-4E50-83D4-53F257AFF274}" dt="2020-06-08T13:22:31.957" v="2927"/>
          <ac:picMkLst>
            <pc:docMk/>
            <pc:sldMk cId="1067441089" sldId="268"/>
            <ac:picMk id="9" creationId="{AFA3A7F2-8111-457A-812D-E3C3500CF9C9}"/>
          </ac:picMkLst>
        </pc:picChg>
        <pc:picChg chg="add mod">
          <ac:chgData name="Wenkai Li" userId="2183a094473d0c84" providerId="LiveId" clId="{EA487BE9-B102-4E50-83D4-53F257AFF274}" dt="2020-06-08T13:22:31.957" v="2927"/>
          <ac:picMkLst>
            <pc:docMk/>
            <pc:sldMk cId="1067441089" sldId="268"/>
            <ac:picMk id="10" creationId="{7BAAFDC6-E885-4344-A354-E95B2B88D6C4}"/>
          </ac:picMkLst>
        </pc:picChg>
      </pc:sldChg>
      <pc:sldChg chg="addSp delSp modSp add del mod setBg delDesignElem">
        <pc:chgData name="Wenkai Li" userId="2183a094473d0c84" providerId="LiveId" clId="{EA487BE9-B102-4E50-83D4-53F257AFF274}" dt="2020-06-08T11:54:38.157" v="2718" actId="2696"/>
        <pc:sldMkLst>
          <pc:docMk/>
          <pc:sldMk cId="3503672775" sldId="269"/>
        </pc:sldMkLst>
        <pc:spChg chg="del">
          <ac:chgData name="Wenkai Li" userId="2183a094473d0c84" providerId="LiveId" clId="{EA487BE9-B102-4E50-83D4-53F257AFF274}" dt="2020-06-08T01:37:50.432" v="332" actId="478"/>
          <ac:spMkLst>
            <pc:docMk/>
            <pc:sldMk cId="3503672775" sldId="269"/>
            <ac:spMk id="2" creationId="{E1815130-0B36-4E70-AD2E-03D3D7A08858}"/>
          </ac:spMkLst>
        </pc:spChg>
        <pc:spChg chg="del">
          <ac:chgData name="Wenkai Li" userId="2183a094473d0c84" providerId="LiveId" clId="{EA487BE9-B102-4E50-83D4-53F257AFF274}" dt="2020-06-08T01:37:51.343" v="333" actId="478"/>
          <ac:spMkLst>
            <pc:docMk/>
            <pc:sldMk cId="3503672775" sldId="269"/>
            <ac:spMk id="3" creationId="{E02E32C5-7CDB-43A2-A7AC-9E89B8E041AD}"/>
          </ac:spMkLst>
        </pc:spChg>
        <pc:spChg chg="add del">
          <ac:chgData name="Wenkai Li" userId="2183a094473d0c84" providerId="LiveId" clId="{EA487BE9-B102-4E50-83D4-53F257AFF274}" dt="2020-06-08T01:40:26.367" v="348" actId="26606"/>
          <ac:spMkLst>
            <pc:docMk/>
            <pc:sldMk cId="3503672775" sldId="269"/>
            <ac:spMk id="18" creationId="{6F79B0DD-2C63-4EE5-804F-B8E391FC1E45}"/>
          </ac:spMkLst>
        </pc:spChg>
        <pc:spChg chg="add del">
          <ac:chgData name="Wenkai Li" userId="2183a094473d0c84" providerId="LiveId" clId="{EA487BE9-B102-4E50-83D4-53F257AFF274}" dt="2020-06-08T01:40:26.367" v="348" actId="26606"/>
          <ac:spMkLst>
            <pc:docMk/>
            <pc:sldMk cId="3503672775" sldId="269"/>
            <ac:spMk id="20" creationId="{627DB8AB-CD55-4C8F-9043-52652B89231A}"/>
          </ac:spMkLst>
        </pc:spChg>
        <pc:spChg chg="add del">
          <ac:chgData name="Wenkai Li" userId="2183a094473d0c84" providerId="LiveId" clId="{EA487BE9-B102-4E50-83D4-53F257AFF274}" dt="2020-06-08T01:40:26.367" v="348" actId="26606"/>
          <ac:spMkLst>
            <pc:docMk/>
            <pc:sldMk cId="3503672775" sldId="269"/>
            <ac:spMk id="22" creationId="{53059C5A-91CB-4024-9B4E-20082E25C70B}"/>
          </ac:spMkLst>
        </pc:spChg>
        <pc:spChg chg="add del">
          <ac:chgData name="Wenkai Li" userId="2183a094473d0c84" providerId="LiveId" clId="{EA487BE9-B102-4E50-83D4-53F257AFF274}" dt="2020-06-08T01:40:26.367" v="348" actId="26606"/>
          <ac:spMkLst>
            <pc:docMk/>
            <pc:sldMk cId="3503672775" sldId="269"/>
            <ac:spMk id="24" creationId="{184884BF-A898-4EFF-9504-E13EBE3FF62E}"/>
          </ac:spMkLst>
        </pc:spChg>
        <pc:spChg chg="add del">
          <ac:chgData name="Wenkai Li" userId="2183a094473d0c84" providerId="LiveId" clId="{EA487BE9-B102-4E50-83D4-53F257AFF274}" dt="2020-06-08T01:40:26.367" v="348" actId="26606"/>
          <ac:spMkLst>
            <pc:docMk/>
            <pc:sldMk cId="3503672775" sldId="269"/>
            <ac:spMk id="26" creationId="{7B32D337-FDA6-4468-ADB1-7038E5FC0BA9}"/>
          </ac:spMkLst>
        </pc:spChg>
        <pc:spChg chg="add del">
          <ac:chgData name="Wenkai Li" userId="2183a094473d0c84" providerId="LiveId" clId="{EA487BE9-B102-4E50-83D4-53F257AFF274}" dt="2020-06-08T01:40:28.016" v="350" actId="26606"/>
          <ac:spMkLst>
            <pc:docMk/>
            <pc:sldMk cId="3503672775" sldId="269"/>
            <ac:spMk id="28" creationId="{417CDA24-35F8-4540-8C52-3096D6D94949}"/>
          </ac:spMkLst>
        </pc:spChg>
        <pc:spChg chg="add del">
          <ac:chgData name="Wenkai Li" userId="2183a094473d0c84" providerId="LiveId" clId="{EA487BE9-B102-4E50-83D4-53F257AFF274}" dt="2020-06-08T01:40:28.016" v="350" actId="26606"/>
          <ac:spMkLst>
            <pc:docMk/>
            <pc:sldMk cId="3503672775" sldId="269"/>
            <ac:spMk id="29" creationId="{8658BFE0-4E65-4174-9C75-687C94E88273}"/>
          </ac:spMkLst>
        </pc:spChg>
        <pc:spChg chg="add del">
          <ac:chgData name="Wenkai Li" userId="2183a094473d0c84" providerId="LiveId" clId="{EA487BE9-B102-4E50-83D4-53F257AFF274}" dt="2020-06-08T01:40:28.016" v="350" actId="26606"/>
          <ac:spMkLst>
            <pc:docMk/>
            <pc:sldMk cId="3503672775" sldId="269"/>
            <ac:spMk id="30" creationId="{FA75DFED-A0C1-4A83-BE1D-0271C1826EF6}"/>
          </ac:spMkLst>
        </pc:spChg>
        <pc:spChg chg="add mod">
          <ac:chgData name="Wenkai Li" userId="2183a094473d0c84" providerId="LiveId" clId="{EA487BE9-B102-4E50-83D4-53F257AFF274}" dt="2020-06-08T11:22:40.765" v="2578" actId="20577"/>
          <ac:spMkLst>
            <pc:docMk/>
            <pc:sldMk cId="3503672775" sldId="269"/>
            <ac:spMk id="31" creationId="{8B88660E-8144-4900-AC6C-5560AB58860D}"/>
          </ac:spMkLst>
        </pc:spChg>
        <pc:spChg chg="add mod">
          <ac:chgData name="Wenkai Li" userId="2183a094473d0c84" providerId="LiveId" clId="{EA487BE9-B102-4E50-83D4-53F257AFF274}" dt="2020-06-08T05:30:10.779" v="1364" actId="27636"/>
          <ac:spMkLst>
            <pc:docMk/>
            <pc:sldMk cId="3503672775" sldId="269"/>
            <ac:spMk id="35" creationId="{6A46D7DA-2042-4FD2-A85D-A7B73C126CBF}"/>
          </ac:spMkLst>
        </pc:spChg>
        <pc:picChg chg="add mod ord">
          <ac:chgData name="Wenkai Li" userId="2183a094473d0c84" providerId="LiveId" clId="{EA487BE9-B102-4E50-83D4-53F257AFF274}" dt="2020-06-08T05:30:31.795" v="1369" actId="1076"/>
          <ac:picMkLst>
            <pc:docMk/>
            <pc:sldMk cId="3503672775" sldId="269"/>
            <ac:picMk id="5" creationId="{F51A9BC9-1EAD-49B2-A9AE-6DDFB3A074F2}"/>
          </ac:picMkLst>
        </pc:picChg>
        <pc:picChg chg="add del mod ord">
          <ac:chgData name="Wenkai Li" userId="2183a094473d0c84" providerId="LiveId" clId="{EA487BE9-B102-4E50-83D4-53F257AFF274}" dt="2020-06-08T05:30:34.433" v="1370" actId="1076"/>
          <ac:picMkLst>
            <pc:docMk/>
            <pc:sldMk cId="3503672775" sldId="269"/>
            <ac:picMk id="7" creationId="{7AF7D766-4576-4A67-9A3A-650779D4495D}"/>
          </ac:picMkLst>
        </pc:picChg>
        <pc:picChg chg="add del mod">
          <ac:chgData name="Wenkai Li" userId="2183a094473d0c84" providerId="LiveId" clId="{EA487BE9-B102-4E50-83D4-53F257AFF274}" dt="2020-06-08T01:40:17.711" v="346" actId="478"/>
          <ac:picMkLst>
            <pc:docMk/>
            <pc:sldMk cId="3503672775" sldId="269"/>
            <ac:picMk id="9" creationId="{412AB3C1-23A1-4A12-9080-486B5533FAB0}"/>
          </ac:picMkLst>
        </pc:picChg>
        <pc:picChg chg="add del mod ord">
          <ac:chgData name="Wenkai Li" userId="2183a094473d0c84" providerId="LiveId" clId="{EA487BE9-B102-4E50-83D4-53F257AFF274}" dt="2020-06-08T05:29:27.499" v="1352" actId="478"/>
          <ac:picMkLst>
            <pc:docMk/>
            <pc:sldMk cId="3503672775" sldId="269"/>
            <ac:picMk id="11" creationId="{B2A628E6-9929-4DAA-952A-9ECCE6475B18}"/>
          </ac:picMkLst>
        </pc:picChg>
        <pc:picChg chg="add mod ord">
          <ac:chgData name="Wenkai Li" userId="2183a094473d0c84" providerId="LiveId" clId="{EA487BE9-B102-4E50-83D4-53F257AFF274}" dt="2020-06-08T05:30:41.322" v="1371" actId="1076"/>
          <ac:picMkLst>
            <pc:docMk/>
            <pc:sldMk cId="3503672775" sldId="269"/>
            <ac:picMk id="13" creationId="{B86EEB87-29BC-4A88-B69C-18677CE2C33B}"/>
          </ac:picMkLst>
        </pc:picChg>
        <pc:cxnChg chg="add del">
          <ac:chgData name="Wenkai Li" userId="2183a094473d0c84" providerId="LiveId" clId="{EA487BE9-B102-4E50-83D4-53F257AFF274}" dt="2020-06-08T05:11:00.235" v="1114"/>
          <ac:cxnSpMkLst>
            <pc:docMk/>
            <pc:sldMk cId="3503672775" sldId="269"/>
            <ac:cxnSpMk id="15" creationId="{91B6081D-D3E8-4209-B85B-EB1C655A6272}"/>
          </ac:cxnSpMkLst>
        </pc:cxnChg>
        <pc:cxnChg chg="add del">
          <ac:chgData name="Wenkai Li" userId="2183a094473d0c84" providerId="LiveId" clId="{EA487BE9-B102-4E50-83D4-53F257AFF274}" dt="2020-06-08T05:11:00.235" v="1114"/>
          <ac:cxnSpMkLst>
            <pc:docMk/>
            <pc:sldMk cId="3503672775" sldId="269"/>
            <ac:cxnSpMk id="16" creationId="{28CA55E4-1295-45C8-BA05-5A9E705B749A}"/>
          </ac:cxnSpMkLst>
        </pc:cxnChg>
        <pc:cxnChg chg="add del">
          <ac:chgData name="Wenkai Li" userId="2183a094473d0c84" providerId="LiveId" clId="{EA487BE9-B102-4E50-83D4-53F257AFF274}" dt="2020-06-08T05:11:00.235" v="1114"/>
          <ac:cxnSpMkLst>
            <pc:docMk/>
            <pc:sldMk cId="3503672775" sldId="269"/>
            <ac:cxnSpMk id="17" creationId="{08C5794E-A9A1-4A23-AF68-C79A7822334C}"/>
          </ac:cxnSpMkLst>
        </pc:cxnChg>
        <pc:cxnChg chg="add del">
          <ac:chgData name="Wenkai Li" userId="2183a094473d0c84" providerId="LiveId" clId="{EA487BE9-B102-4E50-83D4-53F257AFF274}" dt="2020-06-08T01:40:43.148" v="358" actId="26606"/>
          <ac:cxnSpMkLst>
            <pc:docMk/>
            <pc:sldMk cId="3503672775" sldId="269"/>
            <ac:cxnSpMk id="32" creationId="{91B6081D-D3E8-4209-B85B-EB1C655A6272}"/>
          </ac:cxnSpMkLst>
        </pc:cxnChg>
        <pc:cxnChg chg="add del">
          <ac:chgData name="Wenkai Li" userId="2183a094473d0c84" providerId="LiveId" clId="{EA487BE9-B102-4E50-83D4-53F257AFF274}" dt="2020-06-08T01:40:43.148" v="358" actId="26606"/>
          <ac:cxnSpMkLst>
            <pc:docMk/>
            <pc:sldMk cId="3503672775" sldId="269"/>
            <ac:cxnSpMk id="33" creationId="{28CA55E4-1295-45C8-BA05-5A9E705B749A}"/>
          </ac:cxnSpMkLst>
        </pc:cxnChg>
        <pc:cxnChg chg="add del">
          <ac:chgData name="Wenkai Li" userId="2183a094473d0c84" providerId="LiveId" clId="{EA487BE9-B102-4E50-83D4-53F257AFF274}" dt="2020-06-08T01:40:43.148" v="358" actId="26606"/>
          <ac:cxnSpMkLst>
            <pc:docMk/>
            <pc:sldMk cId="3503672775" sldId="269"/>
            <ac:cxnSpMk id="34" creationId="{08C5794E-A9A1-4A23-AF68-C79A7822334C}"/>
          </ac:cxnSpMkLst>
        </pc:cxnChg>
      </pc:sldChg>
      <pc:sldChg chg="addSp delSp modSp add">
        <pc:chgData name="Wenkai Li" userId="2183a094473d0c84" providerId="LiveId" clId="{EA487BE9-B102-4E50-83D4-53F257AFF274}" dt="2020-06-08T13:23:01.738" v="2928"/>
        <pc:sldMkLst>
          <pc:docMk/>
          <pc:sldMk cId="1335789784" sldId="270"/>
        </pc:sldMkLst>
        <pc:spChg chg="mod">
          <ac:chgData name="Wenkai Li" userId="2183a094473d0c84" providerId="LiveId" clId="{EA487BE9-B102-4E50-83D4-53F257AFF274}" dt="2020-06-08T11:22:57.466" v="2586" actId="20577"/>
          <ac:spMkLst>
            <pc:docMk/>
            <pc:sldMk cId="1335789784" sldId="270"/>
            <ac:spMk id="2" creationId="{3E86E6D7-2174-4733-87B7-813281AE0C38}"/>
          </ac:spMkLst>
        </pc:spChg>
        <pc:spChg chg="mod">
          <ac:chgData name="Wenkai Li" userId="2183a094473d0c84" providerId="LiveId" clId="{EA487BE9-B102-4E50-83D4-53F257AFF274}" dt="2020-06-08T05:43:00.298" v="1590" actId="20577"/>
          <ac:spMkLst>
            <pc:docMk/>
            <pc:sldMk cId="1335789784" sldId="270"/>
            <ac:spMk id="3" creationId="{51772CCB-CAF5-4DFC-8CA7-498D138CF2DF}"/>
          </ac:spMkLst>
        </pc:spChg>
        <pc:picChg chg="add mod">
          <ac:chgData name="Wenkai Li" userId="2183a094473d0c84" providerId="LiveId" clId="{EA487BE9-B102-4E50-83D4-53F257AFF274}" dt="2020-06-08T12:18:04.421" v="2767" actId="1076"/>
          <ac:picMkLst>
            <pc:docMk/>
            <pc:sldMk cId="1335789784" sldId="270"/>
            <ac:picMk id="4" creationId="{21117065-A35E-452B-B1B3-8694CD66F043}"/>
          </ac:picMkLst>
        </pc:picChg>
        <pc:picChg chg="add mod">
          <ac:chgData name="Wenkai Li" userId="2183a094473d0c84" providerId="LiveId" clId="{EA487BE9-B102-4E50-83D4-53F257AFF274}" dt="2020-06-08T12:18:10.218" v="2769" actId="14100"/>
          <ac:picMkLst>
            <pc:docMk/>
            <pc:sldMk cId="1335789784" sldId="270"/>
            <ac:picMk id="5" creationId="{41D557C9-C4C0-4DBA-B754-359D76533285}"/>
          </ac:picMkLst>
        </pc:picChg>
        <pc:picChg chg="add mod">
          <ac:chgData name="Wenkai Li" userId="2183a094473d0c84" providerId="LiveId" clId="{EA487BE9-B102-4E50-83D4-53F257AFF274}" dt="2020-06-08T05:39:46.685" v="1473" actId="1076"/>
          <ac:picMkLst>
            <pc:docMk/>
            <pc:sldMk cId="1335789784" sldId="270"/>
            <ac:picMk id="6" creationId="{41C71064-4A8D-4467-930D-19E35848B484}"/>
          </ac:picMkLst>
        </pc:picChg>
        <pc:picChg chg="add del mod">
          <ac:chgData name="Wenkai Li" userId="2183a094473d0c84" providerId="LiveId" clId="{EA487BE9-B102-4E50-83D4-53F257AFF274}" dt="2020-06-08T05:39:19.411" v="1458" actId="478"/>
          <ac:picMkLst>
            <pc:docMk/>
            <pc:sldMk cId="1335789784" sldId="270"/>
            <ac:picMk id="7" creationId="{C6BDD420-C36A-4B64-9A84-EE452A154BD5}"/>
          </ac:picMkLst>
        </pc:picChg>
        <pc:picChg chg="add del mod">
          <ac:chgData name="Wenkai Li" userId="2183a094473d0c84" providerId="LiveId" clId="{EA487BE9-B102-4E50-83D4-53F257AFF274}" dt="2020-06-08T12:40:46.726" v="2830"/>
          <ac:picMkLst>
            <pc:docMk/>
            <pc:sldMk cId="1335789784" sldId="270"/>
            <ac:picMk id="8" creationId="{9EB3595D-2A5C-4676-BCC3-2A1FFDE2DCB5}"/>
          </ac:picMkLst>
        </pc:picChg>
        <pc:picChg chg="add del mod">
          <ac:chgData name="Wenkai Li" userId="2183a094473d0c84" providerId="LiveId" clId="{EA487BE9-B102-4E50-83D4-53F257AFF274}" dt="2020-06-08T12:40:53.597" v="2831"/>
          <ac:picMkLst>
            <pc:docMk/>
            <pc:sldMk cId="1335789784" sldId="270"/>
            <ac:picMk id="9" creationId="{697BBE06-8BCF-40C3-B997-5D0A7E280751}"/>
          </ac:picMkLst>
        </pc:picChg>
        <pc:picChg chg="add del mod">
          <ac:chgData name="Wenkai Li" userId="2183a094473d0c84" providerId="LiveId" clId="{EA487BE9-B102-4E50-83D4-53F257AFF274}" dt="2020-06-08T12:41:09.216" v="2832"/>
          <ac:picMkLst>
            <pc:docMk/>
            <pc:sldMk cId="1335789784" sldId="270"/>
            <ac:picMk id="10" creationId="{2E9151E7-F5E2-4661-8606-073CF3BD42CF}"/>
          </ac:picMkLst>
        </pc:picChg>
        <pc:picChg chg="add del mod">
          <ac:chgData name="Wenkai Li" userId="2183a094473d0c84" providerId="LiveId" clId="{EA487BE9-B102-4E50-83D4-53F257AFF274}" dt="2020-06-08T12:41:39.675" v="2833"/>
          <ac:picMkLst>
            <pc:docMk/>
            <pc:sldMk cId="1335789784" sldId="270"/>
            <ac:picMk id="11" creationId="{AD37E459-30D5-4796-A59B-06EBDCEE517A}"/>
          </ac:picMkLst>
        </pc:picChg>
        <pc:picChg chg="add del mod">
          <ac:chgData name="Wenkai Li" userId="2183a094473d0c84" providerId="LiveId" clId="{EA487BE9-B102-4E50-83D4-53F257AFF274}" dt="2020-06-08T12:41:59.526" v="2834"/>
          <ac:picMkLst>
            <pc:docMk/>
            <pc:sldMk cId="1335789784" sldId="270"/>
            <ac:picMk id="12" creationId="{CA17970E-735F-4D65-9AF7-8A8533EA2510}"/>
          </ac:picMkLst>
        </pc:picChg>
        <pc:picChg chg="add del mod">
          <ac:chgData name="Wenkai Li" userId="2183a094473d0c84" providerId="LiveId" clId="{EA487BE9-B102-4E50-83D4-53F257AFF274}" dt="2020-06-08T13:23:01.738" v="2928"/>
          <ac:picMkLst>
            <pc:docMk/>
            <pc:sldMk cId="1335789784" sldId="270"/>
            <ac:picMk id="13" creationId="{A9FC5D9A-B377-471F-9EFD-D8EEC6B5555B}"/>
          </ac:picMkLst>
        </pc:picChg>
        <pc:picChg chg="add mod">
          <ac:chgData name="Wenkai Li" userId="2183a094473d0c84" providerId="LiveId" clId="{EA487BE9-B102-4E50-83D4-53F257AFF274}" dt="2020-06-08T13:23:01.738" v="2928"/>
          <ac:picMkLst>
            <pc:docMk/>
            <pc:sldMk cId="1335789784" sldId="270"/>
            <ac:picMk id="14" creationId="{074F2B02-A5E0-4568-98C6-B15339344B15}"/>
          </ac:picMkLst>
        </pc:picChg>
      </pc:sldChg>
      <pc:sldChg chg="addSp delSp modSp add del mod setBg">
        <pc:chgData name="Wenkai Li" userId="2183a094473d0c84" providerId="LiveId" clId="{EA487BE9-B102-4E50-83D4-53F257AFF274}" dt="2020-06-08T05:41:18.944" v="1489" actId="2696"/>
        <pc:sldMkLst>
          <pc:docMk/>
          <pc:sldMk cId="1941342468" sldId="271"/>
        </pc:sldMkLst>
        <pc:spChg chg="del">
          <ac:chgData name="Wenkai Li" userId="2183a094473d0c84" providerId="LiveId" clId="{EA487BE9-B102-4E50-83D4-53F257AFF274}" dt="2020-06-08T01:47:01.093" v="417" actId="478"/>
          <ac:spMkLst>
            <pc:docMk/>
            <pc:sldMk cId="1941342468" sldId="271"/>
            <ac:spMk id="2" creationId="{8507B623-6B6B-4EBD-9F88-B15B23167BB5}"/>
          </ac:spMkLst>
        </pc:spChg>
        <pc:spChg chg="del">
          <ac:chgData name="Wenkai Li" userId="2183a094473d0c84" providerId="LiveId" clId="{EA487BE9-B102-4E50-83D4-53F257AFF274}" dt="2020-06-08T01:47:03.154" v="418" actId="478"/>
          <ac:spMkLst>
            <pc:docMk/>
            <pc:sldMk cId="1941342468" sldId="271"/>
            <ac:spMk id="3" creationId="{3F4EE31D-ADD0-46EA-BC98-58EC382C9F81}"/>
          </ac:spMkLst>
        </pc:spChg>
        <pc:spChg chg="add mod">
          <ac:chgData name="Wenkai Li" userId="2183a094473d0c84" providerId="LiveId" clId="{EA487BE9-B102-4E50-83D4-53F257AFF274}" dt="2020-06-08T01:55:03.813" v="475" actId="1076"/>
          <ac:spMkLst>
            <pc:docMk/>
            <pc:sldMk cId="1941342468" sldId="271"/>
            <ac:spMk id="11" creationId="{7E783100-17AF-4A9A-9ED9-AB449D2CF564}"/>
          </ac:spMkLst>
        </pc:spChg>
        <pc:picChg chg="add mod ord">
          <ac:chgData name="Wenkai Li" userId="2183a094473d0c84" providerId="LiveId" clId="{EA487BE9-B102-4E50-83D4-53F257AFF274}" dt="2020-06-08T01:55:08.958" v="478" actId="1076"/>
          <ac:picMkLst>
            <pc:docMk/>
            <pc:sldMk cId="1941342468" sldId="271"/>
            <ac:picMk id="4" creationId="{62F2752A-C02C-4E9C-AB86-AC545CE0FA73}"/>
          </ac:picMkLst>
        </pc:picChg>
        <pc:picChg chg="add mod">
          <ac:chgData name="Wenkai Li" userId="2183a094473d0c84" providerId="LiveId" clId="{EA487BE9-B102-4E50-83D4-53F257AFF274}" dt="2020-06-08T01:55:47.425" v="492" actId="1076"/>
          <ac:picMkLst>
            <pc:docMk/>
            <pc:sldMk cId="1941342468" sldId="271"/>
            <ac:picMk id="5" creationId="{BA8E16BA-3F12-471B-8662-7545AFB820C9}"/>
          </ac:picMkLst>
        </pc:picChg>
        <pc:picChg chg="add mod">
          <ac:chgData name="Wenkai Li" userId="2183a094473d0c84" providerId="LiveId" clId="{EA487BE9-B102-4E50-83D4-53F257AFF274}" dt="2020-06-08T01:55:45.081" v="491" actId="1076"/>
          <ac:picMkLst>
            <pc:docMk/>
            <pc:sldMk cId="1941342468" sldId="271"/>
            <ac:picMk id="6" creationId="{D74399E9-842A-4892-90D5-D522769FAE0D}"/>
          </ac:picMkLst>
        </pc:picChg>
        <pc:picChg chg="add mod">
          <ac:chgData name="Wenkai Li" userId="2183a094473d0c84" providerId="LiveId" clId="{EA487BE9-B102-4E50-83D4-53F257AFF274}" dt="2020-06-08T01:55:42.848" v="490" actId="1076"/>
          <ac:picMkLst>
            <pc:docMk/>
            <pc:sldMk cId="1941342468" sldId="271"/>
            <ac:picMk id="7" creationId="{EE4E2D1A-F02C-4134-9602-DF199A6C8F6A}"/>
          </ac:picMkLst>
        </pc:picChg>
        <pc:cxnChg chg="add del">
          <ac:chgData name="Wenkai Li" userId="2183a094473d0c84" providerId="LiveId" clId="{EA487BE9-B102-4E50-83D4-53F257AFF274}" dt="2020-06-08T01:49:20.531" v="428" actId="26606"/>
          <ac:cxnSpMkLst>
            <pc:docMk/>
            <pc:sldMk cId="1941342468" sldId="271"/>
            <ac:cxnSpMk id="12" creationId="{50DA1EB8-87CF-4588-A1FD-4756F9A28F6B}"/>
          </ac:cxnSpMkLst>
        </pc:cxnChg>
        <pc:cxnChg chg="add del">
          <ac:chgData name="Wenkai Li" userId="2183a094473d0c84" providerId="LiveId" clId="{EA487BE9-B102-4E50-83D4-53F257AFF274}" dt="2020-06-08T01:49:20.531" v="428" actId="26606"/>
          <ac:cxnSpMkLst>
            <pc:docMk/>
            <pc:sldMk cId="1941342468" sldId="271"/>
            <ac:cxnSpMk id="14" creationId="{D7A4E378-EA57-47B9-B1EB-58B998F6CFFB}"/>
          </ac:cxnSpMkLst>
        </pc:cxnChg>
        <pc:cxnChg chg="add del">
          <ac:chgData name="Wenkai Li" userId="2183a094473d0c84" providerId="LiveId" clId="{EA487BE9-B102-4E50-83D4-53F257AFF274}" dt="2020-06-08T01:49:20.531" v="428" actId="26606"/>
          <ac:cxnSpMkLst>
            <pc:docMk/>
            <pc:sldMk cId="1941342468" sldId="271"/>
            <ac:cxnSpMk id="16" creationId="{D2B31ED6-76F0-425A-9A41-C947AEF9C145}"/>
          </ac:cxnSpMkLst>
        </pc:cxnChg>
      </pc:sldChg>
      <pc:sldChg chg="addSp delSp modSp add">
        <pc:chgData name="Wenkai Li" userId="2183a094473d0c84" providerId="LiveId" clId="{EA487BE9-B102-4E50-83D4-53F257AFF274}" dt="2020-06-08T12:42:27.681" v="2835"/>
        <pc:sldMkLst>
          <pc:docMk/>
          <pc:sldMk cId="4054861420" sldId="272"/>
        </pc:sldMkLst>
        <pc:spChg chg="del">
          <ac:chgData name="Wenkai Li" userId="2183a094473d0c84" providerId="LiveId" clId="{EA487BE9-B102-4E50-83D4-53F257AFF274}" dt="2020-06-08T01:49:41.838" v="435" actId="478"/>
          <ac:spMkLst>
            <pc:docMk/>
            <pc:sldMk cId="4054861420" sldId="272"/>
            <ac:spMk id="2" creationId="{19A94227-961C-409C-BAA4-F6275E512CDC}"/>
          </ac:spMkLst>
        </pc:spChg>
        <pc:spChg chg="del">
          <ac:chgData name="Wenkai Li" userId="2183a094473d0c84" providerId="LiveId" clId="{EA487BE9-B102-4E50-83D4-53F257AFF274}" dt="2020-06-08T01:49:42.721" v="436" actId="478"/>
          <ac:spMkLst>
            <pc:docMk/>
            <pc:sldMk cId="4054861420" sldId="272"/>
            <ac:spMk id="3" creationId="{765000F4-65C4-4575-8884-34AB6B77A1FE}"/>
          </ac:spMkLst>
        </pc:spChg>
        <pc:spChg chg="add del mod">
          <ac:chgData name="Wenkai Li" userId="2183a094473d0c84" providerId="LiveId" clId="{EA487BE9-B102-4E50-83D4-53F257AFF274}" dt="2020-06-08T05:44:08.323" v="1609" actId="478"/>
          <ac:spMkLst>
            <pc:docMk/>
            <pc:sldMk cId="4054861420" sldId="272"/>
            <ac:spMk id="4" creationId="{6A7558F5-9332-4DF5-B275-2867B1FC3EEE}"/>
          </ac:spMkLst>
        </pc:spChg>
        <pc:spChg chg="add mod">
          <ac:chgData name="Wenkai Li" userId="2183a094473d0c84" providerId="LiveId" clId="{EA487BE9-B102-4E50-83D4-53F257AFF274}" dt="2020-06-08T11:23:00.930" v="2588" actId="20577"/>
          <ac:spMkLst>
            <pc:docMk/>
            <pc:sldMk cId="4054861420" sldId="272"/>
            <ac:spMk id="13" creationId="{0C4FB1ED-59A4-4AFF-9C97-8E81DF515229}"/>
          </ac:spMkLst>
        </pc:spChg>
        <pc:spChg chg="add mod">
          <ac:chgData name="Wenkai Li" userId="2183a094473d0c84" providerId="LiveId" clId="{EA487BE9-B102-4E50-83D4-53F257AFF274}" dt="2020-06-08T11:56:31.216" v="2727" actId="20577"/>
          <ac:spMkLst>
            <pc:docMk/>
            <pc:sldMk cId="4054861420" sldId="272"/>
            <ac:spMk id="14" creationId="{B508736E-0E50-4A4F-B1FF-A444EFCF71FD}"/>
          </ac:spMkLst>
        </pc:spChg>
        <pc:picChg chg="add mod">
          <ac:chgData name="Wenkai Li" userId="2183a094473d0c84" providerId="LiveId" clId="{EA487BE9-B102-4E50-83D4-53F257AFF274}" dt="2020-06-08T05:43:32.552" v="1600" actId="1076"/>
          <ac:picMkLst>
            <pc:docMk/>
            <pc:sldMk cId="4054861420" sldId="272"/>
            <ac:picMk id="6" creationId="{69CDA9EB-D1A3-4AE5-8671-08AF5CAAF151}"/>
          </ac:picMkLst>
        </pc:picChg>
        <pc:picChg chg="add mod">
          <ac:chgData name="Wenkai Li" userId="2183a094473d0c84" providerId="LiveId" clId="{EA487BE9-B102-4E50-83D4-53F257AFF274}" dt="2020-06-08T05:43:59.150" v="1608" actId="1076"/>
          <ac:picMkLst>
            <pc:docMk/>
            <pc:sldMk cId="4054861420" sldId="272"/>
            <ac:picMk id="8" creationId="{E105DDF2-D55F-4E97-8349-52B94D057448}"/>
          </ac:picMkLst>
        </pc:picChg>
        <pc:picChg chg="add mod">
          <ac:chgData name="Wenkai Li" userId="2183a094473d0c84" providerId="LiveId" clId="{EA487BE9-B102-4E50-83D4-53F257AFF274}" dt="2020-06-08T05:43:22.494" v="1597" actId="1076"/>
          <ac:picMkLst>
            <pc:docMk/>
            <pc:sldMk cId="4054861420" sldId="272"/>
            <ac:picMk id="10" creationId="{8F156B9A-27C5-4D9B-BA99-473AF9D46041}"/>
          </ac:picMkLst>
        </pc:picChg>
        <pc:picChg chg="add mod">
          <ac:chgData name="Wenkai Li" userId="2183a094473d0c84" providerId="LiveId" clId="{EA487BE9-B102-4E50-83D4-53F257AFF274}" dt="2020-06-08T05:43:46.503" v="1605" actId="1076"/>
          <ac:picMkLst>
            <pc:docMk/>
            <pc:sldMk cId="4054861420" sldId="272"/>
            <ac:picMk id="12" creationId="{9F1F62BC-30C9-42ED-9D49-012BAFCA061B}"/>
          </ac:picMkLst>
        </pc:picChg>
        <pc:picChg chg="add mod">
          <ac:chgData name="Wenkai Li" userId="2183a094473d0c84" providerId="LiveId" clId="{EA487BE9-B102-4E50-83D4-53F257AFF274}" dt="2020-06-08T12:42:27.681" v="2835"/>
          <ac:picMkLst>
            <pc:docMk/>
            <pc:sldMk cId="4054861420" sldId="272"/>
            <ac:picMk id="15" creationId="{C6120650-4F50-48A4-BC43-B2B1699A3764}"/>
          </ac:picMkLst>
        </pc:picChg>
      </pc:sldChg>
      <pc:sldChg chg="addSp delSp modSp add modNotesTx">
        <pc:chgData name="Wenkai Li" userId="2183a094473d0c84" providerId="LiveId" clId="{EA487BE9-B102-4E50-83D4-53F257AFF274}" dt="2020-06-08T13:13:51.398" v="2880"/>
        <pc:sldMkLst>
          <pc:docMk/>
          <pc:sldMk cId="703715900" sldId="273"/>
        </pc:sldMkLst>
        <pc:spChg chg="del">
          <ac:chgData name="Wenkai Li" userId="2183a094473d0c84" providerId="LiveId" clId="{EA487BE9-B102-4E50-83D4-53F257AFF274}" dt="2020-06-08T01:53:42.658" v="467" actId="478"/>
          <ac:spMkLst>
            <pc:docMk/>
            <pc:sldMk cId="703715900" sldId="273"/>
            <ac:spMk id="2" creationId="{6C559485-FB62-43B8-A6C3-44405FDF0796}"/>
          </ac:spMkLst>
        </pc:spChg>
        <pc:spChg chg="del">
          <ac:chgData name="Wenkai Li" userId="2183a094473d0c84" providerId="LiveId" clId="{EA487BE9-B102-4E50-83D4-53F257AFF274}" dt="2020-06-08T01:53:44.245" v="468" actId="478"/>
          <ac:spMkLst>
            <pc:docMk/>
            <pc:sldMk cId="703715900" sldId="273"/>
            <ac:spMk id="3" creationId="{8B167315-E2BB-4D0B-98E0-5CDCBC4C6EEA}"/>
          </ac:spMkLst>
        </pc:spChg>
        <pc:spChg chg="add del">
          <ac:chgData name="Wenkai Li" userId="2183a094473d0c84" providerId="LiveId" clId="{EA487BE9-B102-4E50-83D4-53F257AFF274}" dt="2020-06-08T01:54:39.177" v="470" actId="478"/>
          <ac:spMkLst>
            <pc:docMk/>
            <pc:sldMk cId="703715900" sldId="273"/>
            <ac:spMk id="4" creationId="{1EE56CAB-B6D2-4CC9-8DAD-0CE55833BF8D}"/>
          </ac:spMkLst>
        </pc:spChg>
        <pc:spChg chg="add del mod">
          <ac:chgData name="Wenkai Li" userId="2183a094473d0c84" providerId="LiveId" clId="{EA487BE9-B102-4E50-83D4-53F257AFF274}" dt="2020-06-08T05:46:21.976" v="1683" actId="478"/>
          <ac:spMkLst>
            <pc:docMk/>
            <pc:sldMk cId="703715900" sldId="273"/>
            <ac:spMk id="5" creationId="{DB7BC7B5-3181-4A6F-B022-8324111DF54E}"/>
          </ac:spMkLst>
        </pc:spChg>
        <pc:spChg chg="add del mod">
          <ac:chgData name="Wenkai Li" userId="2183a094473d0c84" providerId="LiveId" clId="{EA487BE9-B102-4E50-83D4-53F257AFF274}" dt="2020-06-08T05:47:29.040" v="1706"/>
          <ac:spMkLst>
            <pc:docMk/>
            <pc:sldMk cId="703715900" sldId="273"/>
            <ac:spMk id="6" creationId="{E58C3E8E-DC61-4D2D-AFEE-51ED8F9EC4EE}"/>
          </ac:spMkLst>
        </pc:spChg>
        <pc:spChg chg="add mod">
          <ac:chgData name="Wenkai Li" userId="2183a094473d0c84" providerId="LiveId" clId="{EA487BE9-B102-4E50-83D4-53F257AFF274}" dt="2020-06-08T11:23:21.220" v="2590" actId="20577"/>
          <ac:spMkLst>
            <pc:docMk/>
            <pc:sldMk cId="703715900" sldId="273"/>
            <ac:spMk id="9" creationId="{D0E259E7-96CB-46BF-A6D8-646339D2FA67}"/>
          </ac:spMkLst>
        </pc:spChg>
        <pc:spChg chg="add mod">
          <ac:chgData name="Wenkai Li" userId="2183a094473d0c84" providerId="LiveId" clId="{EA487BE9-B102-4E50-83D4-53F257AFF274}" dt="2020-06-08T05:48:56.076" v="1728" actId="27636"/>
          <ac:spMkLst>
            <pc:docMk/>
            <pc:sldMk cId="703715900" sldId="273"/>
            <ac:spMk id="10" creationId="{7EF558EE-1C58-4B9C-9F8E-EFFA9046C597}"/>
          </ac:spMkLst>
        </pc:spChg>
        <pc:spChg chg="add mod">
          <ac:chgData name="Wenkai Li" userId="2183a094473d0c84" providerId="LiveId" clId="{EA487BE9-B102-4E50-83D4-53F257AFF274}" dt="2020-06-08T12:45:33.565" v="2838" actId="20577"/>
          <ac:spMkLst>
            <pc:docMk/>
            <pc:sldMk cId="703715900" sldId="273"/>
            <ac:spMk id="11" creationId="{87E1DA23-8EAB-427A-83F3-25A1DFF6BE05}"/>
          </ac:spMkLst>
        </pc:spChg>
        <pc:picChg chg="add mod">
          <ac:chgData name="Wenkai Li" userId="2183a094473d0c84" providerId="LiveId" clId="{EA487BE9-B102-4E50-83D4-53F257AFF274}" dt="2020-06-08T05:51:44.779" v="1763" actId="1076"/>
          <ac:picMkLst>
            <pc:docMk/>
            <pc:sldMk cId="703715900" sldId="273"/>
            <ac:picMk id="8" creationId="{90518700-0A88-44FA-8D72-B19245BDC436}"/>
          </ac:picMkLst>
        </pc:picChg>
        <pc:picChg chg="add del mod">
          <ac:chgData name="Wenkai Li" userId="2183a094473d0c84" providerId="LiveId" clId="{EA487BE9-B102-4E50-83D4-53F257AFF274}" dt="2020-06-08T12:44:45.228" v="2837"/>
          <ac:picMkLst>
            <pc:docMk/>
            <pc:sldMk cId="703715900" sldId="273"/>
            <ac:picMk id="12" creationId="{47939A8D-F95F-4405-8744-33AEC3BDBB8B}"/>
          </ac:picMkLst>
        </pc:picChg>
        <pc:picChg chg="add del mod">
          <ac:chgData name="Wenkai Li" userId="2183a094473d0c84" providerId="LiveId" clId="{EA487BE9-B102-4E50-83D4-53F257AFF274}" dt="2020-06-08T13:13:51.398" v="2880"/>
          <ac:picMkLst>
            <pc:docMk/>
            <pc:sldMk cId="703715900" sldId="273"/>
            <ac:picMk id="13" creationId="{AAB3145A-847E-4A78-9E2D-5D1D35DFF750}"/>
          </ac:picMkLst>
        </pc:picChg>
        <pc:picChg chg="add mod">
          <ac:chgData name="Wenkai Li" userId="2183a094473d0c84" providerId="LiveId" clId="{EA487BE9-B102-4E50-83D4-53F257AFF274}" dt="2020-06-08T13:13:51.398" v="2880"/>
          <ac:picMkLst>
            <pc:docMk/>
            <pc:sldMk cId="703715900" sldId="273"/>
            <ac:picMk id="14" creationId="{1F26E83F-F308-4D0B-AF9D-076BEBB41FED}"/>
          </ac:picMkLst>
        </pc:picChg>
      </pc:sldChg>
      <pc:sldChg chg="addSp delSp modSp add">
        <pc:chgData name="Wenkai Li" userId="2183a094473d0c84" providerId="LiveId" clId="{EA487BE9-B102-4E50-83D4-53F257AFF274}" dt="2020-06-08T13:14:13.687" v="2881"/>
        <pc:sldMkLst>
          <pc:docMk/>
          <pc:sldMk cId="3043259875" sldId="274"/>
        </pc:sldMkLst>
        <pc:spChg chg="add del">
          <ac:chgData name="Wenkai Li" userId="2183a094473d0c84" providerId="LiveId" clId="{EA487BE9-B102-4E50-83D4-53F257AFF274}" dt="2020-06-08T05:50:30.731" v="1745" actId="478"/>
          <ac:spMkLst>
            <pc:docMk/>
            <pc:sldMk cId="3043259875" sldId="274"/>
            <ac:spMk id="2" creationId="{695C71F5-A298-44A9-8C72-D0836EA64FA3}"/>
          </ac:spMkLst>
        </pc:spChg>
        <pc:spChg chg="add del mod">
          <ac:chgData name="Wenkai Li" userId="2183a094473d0c84" providerId="LiveId" clId="{EA487BE9-B102-4E50-83D4-53F257AFF274}" dt="2020-06-08T05:50:54.202" v="1754" actId="478"/>
          <ac:spMkLst>
            <pc:docMk/>
            <pc:sldMk cId="3043259875" sldId="274"/>
            <ac:spMk id="3" creationId="{FCD31AB0-3694-40B4-A6DA-B8EA1DFA73F6}"/>
          </ac:spMkLst>
        </pc:spChg>
        <pc:spChg chg="add mod">
          <ac:chgData name="Wenkai Li" userId="2183a094473d0c84" providerId="LiveId" clId="{EA487BE9-B102-4E50-83D4-53F257AFF274}" dt="2020-06-08T11:23:24.431" v="2592" actId="20577"/>
          <ac:spMkLst>
            <pc:docMk/>
            <pc:sldMk cId="3043259875" sldId="274"/>
            <ac:spMk id="5" creationId="{546C347D-9A6F-4CFA-BE8F-659FAB576807}"/>
          </ac:spMkLst>
        </pc:spChg>
        <pc:spChg chg="add mod">
          <ac:chgData name="Wenkai Li" userId="2183a094473d0c84" providerId="LiveId" clId="{EA487BE9-B102-4E50-83D4-53F257AFF274}" dt="2020-06-08T12:45:39.397" v="2839" actId="20577"/>
          <ac:spMkLst>
            <pc:docMk/>
            <pc:sldMk cId="3043259875" sldId="274"/>
            <ac:spMk id="6" creationId="{A6F7A3EE-13DD-431D-A8BD-91C499852DCF}"/>
          </ac:spMkLst>
        </pc:spChg>
        <pc:picChg chg="add mod">
          <ac:chgData name="Wenkai Li" userId="2183a094473d0c84" providerId="LiveId" clId="{EA487BE9-B102-4E50-83D4-53F257AFF274}" dt="2020-06-08T05:52:12.697" v="1769" actId="1076"/>
          <ac:picMkLst>
            <pc:docMk/>
            <pc:sldMk cId="3043259875" sldId="274"/>
            <ac:picMk id="4" creationId="{F68A17B5-8FCB-45AB-B38B-01C674363156}"/>
          </ac:picMkLst>
        </pc:picChg>
        <pc:picChg chg="add del mod">
          <ac:chgData name="Wenkai Li" userId="2183a094473d0c84" providerId="LiveId" clId="{EA487BE9-B102-4E50-83D4-53F257AFF274}" dt="2020-06-08T13:14:13.687" v="2881"/>
          <ac:picMkLst>
            <pc:docMk/>
            <pc:sldMk cId="3043259875" sldId="274"/>
            <ac:picMk id="7" creationId="{20616779-F63E-49C8-A772-F8E4D4BC2C13}"/>
          </ac:picMkLst>
        </pc:picChg>
        <pc:picChg chg="add mod">
          <ac:chgData name="Wenkai Li" userId="2183a094473d0c84" providerId="LiveId" clId="{EA487BE9-B102-4E50-83D4-53F257AFF274}" dt="2020-06-08T13:14:13.687" v="2881"/>
          <ac:picMkLst>
            <pc:docMk/>
            <pc:sldMk cId="3043259875" sldId="274"/>
            <ac:picMk id="8" creationId="{6277D01A-221C-4B2E-9EB9-AB95BC94AE75}"/>
          </ac:picMkLst>
        </pc:picChg>
      </pc:sldChg>
      <pc:sldChg chg="addSp delSp modSp add">
        <pc:chgData name="Wenkai Li" userId="2183a094473d0c84" providerId="LiveId" clId="{EA487BE9-B102-4E50-83D4-53F257AFF274}" dt="2020-06-08T13:14:33.733" v="2882"/>
        <pc:sldMkLst>
          <pc:docMk/>
          <pc:sldMk cId="379385993" sldId="275"/>
        </pc:sldMkLst>
        <pc:spChg chg="add del">
          <ac:chgData name="Wenkai Li" userId="2183a094473d0c84" providerId="LiveId" clId="{EA487BE9-B102-4E50-83D4-53F257AFF274}" dt="2020-06-08T05:52:42.772" v="1771" actId="478"/>
          <ac:spMkLst>
            <pc:docMk/>
            <pc:sldMk cId="379385993" sldId="275"/>
            <ac:spMk id="2" creationId="{B0CA4F5D-EF60-4956-BA19-1AEB03CF5CD8}"/>
          </ac:spMkLst>
        </pc:spChg>
        <pc:spChg chg="add del mod">
          <ac:chgData name="Wenkai Li" userId="2183a094473d0c84" providerId="LiveId" clId="{EA487BE9-B102-4E50-83D4-53F257AFF274}" dt="2020-06-08T05:53:01.214" v="1777" actId="478"/>
          <ac:spMkLst>
            <pc:docMk/>
            <pc:sldMk cId="379385993" sldId="275"/>
            <ac:spMk id="3" creationId="{408BA286-6F24-4BC0-BABC-3BA6E5AA6FF3}"/>
          </ac:spMkLst>
        </pc:spChg>
        <pc:spChg chg="add mod">
          <ac:chgData name="Wenkai Li" userId="2183a094473d0c84" providerId="LiveId" clId="{EA487BE9-B102-4E50-83D4-53F257AFF274}" dt="2020-06-08T11:23:28.126" v="2594" actId="20577"/>
          <ac:spMkLst>
            <pc:docMk/>
            <pc:sldMk cId="379385993" sldId="275"/>
            <ac:spMk id="5" creationId="{C15EFB2E-A8C7-4ACE-BF08-07A8CCAF24B1}"/>
          </ac:spMkLst>
        </pc:spChg>
        <pc:spChg chg="add mod">
          <ac:chgData name="Wenkai Li" userId="2183a094473d0c84" providerId="LiveId" clId="{EA487BE9-B102-4E50-83D4-53F257AFF274}" dt="2020-06-08T12:45:44.573" v="2840" actId="20577"/>
          <ac:spMkLst>
            <pc:docMk/>
            <pc:sldMk cId="379385993" sldId="275"/>
            <ac:spMk id="6" creationId="{B7FD7D73-2348-4952-85E6-A7FCFA536FA3}"/>
          </ac:spMkLst>
        </pc:spChg>
        <pc:picChg chg="add mod">
          <ac:chgData name="Wenkai Li" userId="2183a094473d0c84" providerId="LiveId" clId="{EA487BE9-B102-4E50-83D4-53F257AFF274}" dt="2020-06-08T05:54:45.156" v="1798" actId="1076"/>
          <ac:picMkLst>
            <pc:docMk/>
            <pc:sldMk cId="379385993" sldId="275"/>
            <ac:picMk id="4" creationId="{4AF7B39B-C984-42B5-A395-9867FE2AFB82}"/>
          </ac:picMkLst>
        </pc:picChg>
        <pc:picChg chg="add del mod">
          <ac:chgData name="Wenkai Li" userId="2183a094473d0c84" providerId="LiveId" clId="{EA487BE9-B102-4E50-83D4-53F257AFF274}" dt="2020-06-08T12:48:25.822" v="2844"/>
          <ac:picMkLst>
            <pc:docMk/>
            <pc:sldMk cId="379385993" sldId="275"/>
            <ac:picMk id="7" creationId="{742B142F-E83F-4472-B60F-04D003796623}"/>
          </ac:picMkLst>
        </pc:picChg>
        <pc:picChg chg="add del mod">
          <ac:chgData name="Wenkai Li" userId="2183a094473d0c84" providerId="LiveId" clId="{EA487BE9-B102-4E50-83D4-53F257AFF274}" dt="2020-06-08T13:14:33.733" v="2882"/>
          <ac:picMkLst>
            <pc:docMk/>
            <pc:sldMk cId="379385993" sldId="275"/>
            <ac:picMk id="8" creationId="{48EDEC6B-5E0F-4C71-823C-6B6D932AD310}"/>
          </ac:picMkLst>
        </pc:picChg>
        <pc:picChg chg="add mod">
          <ac:chgData name="Wenkai Li" userId="2183a094473d0c84" providerId="LiveId" clId="{EA487BE9-B102-4E50-83D4-53F257AFF274}" dt="2020-06-08T13:14:33.733" v="2882"/>
          <ac:picMkLst>
            <pc:docMk/>
            <pc:sldMk cId="379385993" sldId="275"/>
            <ac:picMk id="9" creationId="{0B1E7CB4-DEB6-4285-991F-97C147FD8CD9}"/>
          </ac:picMkLst>
        </pc:picChg>
      </pc:sldChg>
      <pc:sldChg chg="addSp delSp modSp add">
        <pc:chgData name="Wenkai Li" userId="2183a094473d0c84" providerId="LiveId" clId="{EA487BE9-B102-4E50-83D4-53F257AFF274}" dt="2020-06-08T13:14:45.973" v="2883"/>
        <pc:sldMkLst>
          <pc:docMk/>
          <pc:sldMk cId="345554159" sldId="276"/>
        </pc:sldMkLst>
        <pc:spChg chg="add del">
          <ac:chgData name="Wenkai Li" userId="2183a094473d0c84" providerId="LiveId" clId="{EA487BE9-B102-4E50-83D4-53F257AFF274}" dt="2020-06-08T05:53:41.992" v="1784" actId="478"/>
          <ac:spMkLst>
            <pc:docMk/>
            <pc:sldMk cId="345554159" sldId="276"/>
            <ac:spMk id="2" creationId="{54BC6DF3-376C-4BA9-9CAE-D1A3C1B018F4}"/>
          </ac:spMkLst>
        </pc:spChg>
        <pc:spChg chg="add del mod">
          <ac:chgData name="Wenkai Li" userId="2183a094473d0c84" providerId="LiveId" clId="{EA487BE9-B102-4E50-83D4-53F257AFF274}" dt="2020-06-08T05:53:56.642" v="1790" actId="478"/>
          <ac:spMkLst>
            <pc:docMk/>
            <pc:sldMk cId="345554159" sldId="276"/>
            <ac:spMk id="3" creationId="{89698201-FAF2-44DD-8D0A-5EFFFF2DF48E}"/>
          </ac:spMkLst>
        </pc:spChg>
        <pc:spChg chg="add mod">
          <ac:chgData name="Wenkai Li" userId="2183a094473d0c84" providerId="LiveId" clId="{EA487BE9-B102-4E50-83D4-53F257AFF274}" dt="2020-06-08T11:23:34.903" v="2596" actId="20577"/>
          <ac:spMkLst>
            <pc:docMk/>
            <pc:sldMk cId="345554159" sldId="276"/>
            <ac:spMk id="5" creationId="{37D0BC1B-8D4E-403F-A11C-1D33D970D422}"/>
          </ac:spMkLst>
        </pc:spChg>
        <pc:spChg chg="add mod">
          <ac:chgData name="Wenkai Li" userId="2183a094473d0c84" providerId="LiveId" clId="{EA487BE9-B102-4E50-83D4-53F257AFF274}" dt="2020-06-08T12:45:50.497" v="2841" actId="20577"/>
          <ac:spMkLst>
            <pc:docMk/>
            <pc:sldMk cId="345554159" sldId="276"/>
            <ac:spMk id="6" creationId="{B7A95408-32E6-4BF5-B091-4C6186EE1B33}"/>
          </ac:spMkLst>
        </pc:spChg>
        <pc:picChg chg="add mod">
          <ac:chgData name="Wenkai Li" userId="2183a094473d0c84" providerId="LiveId" clId="{EA487BE9-B102-4E50-83D4-53F257AFF274}" dt="2020-06-08T05:54:53.678" v="1800" actId="14100"/>
          <ac:picMkLst>
            <pc:docMk/>
            <pc:sldMk cId="345554159" sldId="276"/>
            <ac:picMk id="4" creationId="{1AE09BC1-8FBA-44BA-BB7C-5EDBE99B12E7}"/>
          </ac:picMkLst>
        </pc:picChg>
        <pc:picChg chg="add del mod">
          <ac:chgData name="Wenkai Li" userId="2183a094473d0c84" providerId="LiveId" clId="{EA487BE9-B102-4E50-83D4-53F257AFF274}" dt="2020-06-08T12:49:42.963" v="2846"/>
          <ac:picMkLst>
            <pc:docMk/>
            <pc:sldMk cId="345554159" sldId="276"/>
            <ac:picMk id="7" creationId="{2E12E55D-474B-4EA6-9B15-EB4F2CA0A6D5}"/>
          </ac:picMkLst>
        </pc:picChg>
        <pc:picChg chg="add del mod">
          <ac:chgData name="Wenkai Li" userId="2183a094473d0c84" providerId="LiveId" clId="{EA487BE9-B102-4E50-83D4-53F257AFF274}" dt="2020-06-08T13:14:45.973" v="2883"/>
          <ac:picMkLst>
            <pc:docMk/>
            <pc:sldMk cId="345554159" sldId="276"/>
            <ac:picMk id="8" creationId="{ED4CB271-B5DC-4A60-944C-EA93A5441F89}"/>
          </ac:picMkLst>
        </pc:picChg>
        <pc:picChg chg="add mod">
          <ac:chgData name="Wenkai Li" userId="2183a094473d0c84" providerId="LiveId" clId="{EA487BE9-B102-4E50-83D4-53F257AFF274}" dt="2020-06-08T13:14:45.973" v="2883"/>
          <ac:picMkLst>
            <pc:docMk/>
            <pc:sldMk cId="345554159" sldId="276"/>
            <ac:picMk id="9" creationId="{91B40F57-22A5-497D-AFDA-6660BFBE20A2}"/>
          </ac:picMkLst>
        </pc:picChg>
      </pc:sldChg>
      <pc:sldChg chg="addSp delSp modSp add">
        <pc:chgData name="Wenkai Li" userId="2183a094473d0c84" providerId="LiveId" clId="{EA487BE9-B102-4E50-83D4-53F257AFF274}" dt="2020-06-08T13:14:57.708" v="2884"/>
        <pc:sldMkLst>
          <pc:docMk/>
          <pc:sldMk cId="4121649120" sldId="277"/>
        </pc:sldMkLst>
        <pc:spChg chg="add del">
          <ac:chgData name="Wenkai Li" userId="2183a094473d0c84" providerId="LiveId" clId="{EA487BE9-B102-4E50-83D4-53F257AFF274}" dt="2020-06-08T05:55:03.643" v="1802" actId="478"/>
          <ac:spMkLst>
            <pc:docMk/>
            <pc:sldMk cId="4121649120" sldId="277"/>
            <ac:spMk id="2" creationId="{B799662B-DE85-4AE5-B30F-92BE2E11E16E}"/>
          </ac:spMkLst>
        </pc:spChg>
        <pc:spChg chg="add del mod">
          <ac:chgData name="Wenkai Li" userId="2183a094473d0c84" providerId="LiveId" clId="{EA487BE9-B102-4E50-83D4-53F257AFF274}" dt="2020-06-08T05:55:17.508" v="1808" actId="478"/>
          <ac:spMkLst>
            <pc:docMk/>
            <pc:sldMk cId="4121649120" sldId="277"/>
            <ac:spMk id="3" creationId="{EDA540DE-9673-446B-BFF8-5A33EFCDE44D}"/>
          </ac:spMkLst>
        </pc:spChg>
        <pc:spChg chg="add mod">
          <ac:chgData name="Wenkai Li" userId="2183a094473d0c84" providerId="LiveId" clId="{EA487BE9-B102-4E50-83D4-53F257AFF274}" dt="2020-06-08T11:23:38.328" v="2598" actId="20577"/>
          <ac:spMkLst>
            <pc:docMk/>
            <pc:sldMk cId="4121649120" sldId="277"/>
            <ac:spMk id="5" creationId="{5C0BD16B-311C-49DB-A3FA-1CE98FBFC329}"/>
          </ac:spMkLst>
        </pc:spChg>
        <pc:spChg chg="add mod">
          <ac:chgData name="Wenkai Li" userId="2183a094473d0c84" providerId="LiveId" clId="{EA487BE9-B102-4E50-83D4-53F257AFF274}" dt="2020-06-08T05:55:50.622" v="1816" actId="108"/>
          <ac:spMkLst>
            <pc:docMk/>
            <pc:sldMk cId="4121649120" sldId="277"/>
            <ac:spMk id="6" creationId="{C7170F54-36B5-411B-9DE0-AF8969A69C8C}"/>
          </ac:spMkLst>
        </pc:spChg>
        <pc:picChg chg="add mod">
          <ac:chgData name="Wenkai Li" userId="2183a094473d0c84" providerId="LiveId" clId="{EA487BE9-B102-4E50-83D4-53F257AFF274}" dt="2020-06-08T05:56:04.234" v="1818" actId="1076"/>
          <ac:picMkLst>
            <pc:docMk/>
            <pc:sldMk cId="4121649120" sldId="277"/>
            <ac:picMk id="4" creationId="{32D0480A-3076-4212-89B7-1BAF0912E7FA}"/>
          </ac:picMkLst>
        </pc:picChg>
        <pc:picChg chg="add del mod">
          <ac:chgData name="Wenkai Li" userId="2183a094473d0c84" providerId="LiveId" clId="{EA487BE9-B102-4E50-83D4-53F257AFF274}" dt="2020-06-08T13:14:57.708" v="2884"/>
          <ac:picMkLst>
            <pc:docMk/>
            <pc:sldMk cId="4121649120" sldId="277"/>
            <ac:picMk id="7" creationId="{37A64657-C84D-4676-BD93-DFAFC3B2E053}"/>
          </ac:picMkLst>
        </pc:picChg>
        <pc:picChg chg="add mod">
          <ac:chgData name="Wenkai Li" userId="2183a094473d0c84" providerId="LiveId" clId="{EA487BE9-B102-4E50-83D4-53F257AFF274}" dt="2020-06-08T13:14:57.708" v="2884"/>
          <ac:picMkLst>
            <pc:docMk/>
            <pc:sldMk cId="4121649120" sldId="277"/>
            <ac:picMk id="8" creationId="{B2B4F591-9969-40BB-A9BD-F4484C003BEB}"/>
          </ac:picMkLst>
        </pc:picChg>
      </pc:sldChg>
      <pc:sldChg chg="addSp delSp modSp add">
        <pc:chgData name="Wenkai Li" userId="2183a094473d0c84" providerId="LiveId" clId="{EA487BE9-B102-4E50-83D4-53F257AFF274}" dt="2020-06-08T13:15:08.953" v="2885"/>
        <pc:sldMkLst>
          <pc:docMk/>
          <pc:sldMk cId="857403150" sldId="278"/>
        </pc:sldMkLst>
        <pc:spChg chg="add del">
          <ac:chgData name="Wenkai Li" userId="2183a094473d0c84" providerId="LiveId" clId="{EA487BE9-B102-4E50-83D4-53F257AFF274}" dt="2020-06-08T05:56:14.442" v="1820" actId="478"/>
          <ac:spMkLst>
            <pc:docMk/>
            <pc:sldMk cId="857403150" sldId="278"/>
            <ac:spMk id="2" creationId="{884056A7-0FA8-4A51-B57E-1FC23BD6A84C}"/>
          </ac:spMkLst>
        </pc:spChg>
        <pc:spChg chg="add del mod">
          <ac:chgData name="Wenkai Li" userId="2183a094473d0c84" providerId="LiveId" clId="{EA487BE9-B102-4E50-83D4-53F257AFF274}" dt="2020-06-08T05:56:29.973" v="1826" actId="478"/>
          <ac:spMkLst>
            <pc:docMk/>
            <pc:sldMk cId="857403150" sldId="278"/>
            <ac:spMk id="3" creationId="{EE48A02B-A32D-4B30-A5BD-023A0E4F348C}"/>
          </ac:spMkLst>
        </pc:spChg>
        <pc:spChg chg="add mod">
          <ac:chgData name="Wenkai Li" userId="2183a094473d0c84" providerId="LiveId" clId="{EA487BE9-B102-4E50-83D4-53F257AFF274}" dt="2020-06-08T11:23:41.549" v="2600" actId="20577"/>
          <ac:spMkLst>
            <pc:docMk/>
            <pc:sldMk cId="857403150" sldId="278"/>
            <ac:spMk id="5" creationId="{E6EDF51C-2A0D-4CD0-B965-DA1AE0D53709}"/>
          </ac:spMkLst>
        </pc:spChg>
        <pc:spChg chg="add mod">
          <ac:chgData name="Wenkai Li" userId="2183a094473d0c84" providerId="LiveId" clId="{EA487BE9-B102-4E50-83D4-53F257AFF274}" dt="2020-06-08T05:56:52.275" v="1831" actId="108"/>
          <ac:spMkLst>
            <pc:docMk/>
            <pc:sldMk cId="857403150" sldId="278"/>
            <ac:spMk id="6" creationId="{C63E01A3-CD66-479D-B264-715CE6A91959}"/>
          </ac:spMkLst>
        </pc:spChg>
        <pc:picChg chg="add mod">
          <ac:chgData name="Wenkai Li" userId="2183a094473d0c84" providerId="LiveId" clId="{EA487BE9-B102-4E50-83D4-53F257AFF274}" dt="2020-06-08T05:57:05.409" v="1834" actId="1076"/>
          <ac:picMkLst>
            <pc:docMk/>
            <pc:sldMk cId="857403150" sldId="278"/>
            <ac:picMk id="4" creationId="{6AF579D1-749C-4F63-860A-6438B4D19EE5}"/>
          </ac:picMkLst>
        </pc:picChg>
        <pc:picChg chg="add del mod">
          <ac:chgData name="Wenkai Li" userId="2183a094473d0c84" providerId="LiveId" clId="{EA487BE9-B102-4E50-83D4-53F257AFF274}" dt="2020-06-08T12:51:33.108" v="2849"/>
          <ac:picMkLst>
            <pc:docMk/>
            <pc:sldMk cId="857403150" sldId="278"/>
            <ac:picMk id="7" creationId="{EC2FBF6A-4E21-462D-B6EB-C67177F7DA34}"/>
          </ac:picMkLst>
        </pc:picChg>
        <pc:picChg chg="add del mod">
          <ac:chgData name="Wenkai Li" userId="2183a094473d0c84" providerId="LiveId" clId="{EA487BE9-B102-4E50-83D4-53F257AFF274}" dt="2020-06-08T12:52:19.683" v="2850"/>
          <ac:picMkLst>
            <pc:docMk/>
            <pc:sldMk cId="857403150" sldId="278"/>
            <ac:picMk id="8" creationId="{AA06E668-094F-4C36-BBD7-E02FC9C58E2E}"/>
          </ac:picMkLst>
        </pc:picChg>
        <pc:picChg chg="add del mod">
          <ac:chgData name="Wenkai Li" userId="2183a094473d0c84" providerId="LiveId" clId="{EA487BE9-B102-4E50-83D4-53F257AFF274}" dt="2020-06-08T13:15:08.953" v="2885"/>
          <ac:picMkLst>
            <pc:docMk/>
            <pc:sldMk cId="857403150" sldId="278"/>
            <ac:picMk id="9" creationId="{E21197D3-9B22-43CE-9990-F06B35BBA2EA}"/>
          </ac:picMkLst>
        </pc:picChg>
        <pc:picChg chg="add mod">
          <ac:chgData name="Wenkai Li" userId="2183a094473d0c84" providerId="LiveId" clId="{EA487BE9-B102-4E50-83D4-53F257AFF274}" dt="2020-06-08T13:15:08.953" v="2885"/>
          <ac:picMkLst>
            <pc:docMk/>
            <pc:sldMk cId="857403150" sldId="278"/>
            <ac:picMk id="10" creationId="{76AFDA7A-E94A-4E6A-A3C8-79464EAAF050}"/>
          </ac:picMkLst>
        </pc:picChg>
      </pc:sldChg>
      <pc:sldChg chg="addSp delSp modSp add">
        <pc:chgData name="Wenkai Li" userId="2183a094473d0c84" providerId="LiveId" clId="{EA487BE9-B102-4E50-83D4-53F257AFF274}" dt="2020-06-08T13:15:27.198" v="2886"/>
        <pc:sldMkLst>
          <pc:docMk/>
          <pc:sldMk cId="1230871172" sldId="279"/>
        </pc:sldMkLst>
        <pc:spChg chg="add del">
          <ac:chgData name="Wenkai Li" userId="2183a094473d0c84" providerId="LiveId" clId="{EA487BE9-B102-4E50-83D4-53F257AFF274}" dt="2020-06-08T05:57:14.663" v="1836" actId="478"/>
          <ac:spMkLst>
            <pc:docMk/>
            <pc:sldMk cId="1230871172" sldId="279"/>
            <ac:spMk id="2" creationId="{B67A046A-8B4F-4E55-ABCA-22AFA099095F}"/>
          </ac:spMkLst>
        </pc:spChg>
        <pc:spChg chg="add del mod">
          <ac:chgData name="Wenkai Li" userId="2183a094473d0c84" providerId="LiveId" clId="{EA487BE9-B102-4E50-83D4-53F257AFF274}" dt="2020-06-08T05:57:28.247" v="1840" actId="478"/>
          <ac:spMkLst>
            <pc:docMk/>
            <pc:sldMk cId="1230871172" sldId="279"/>
            <ac:spMk id="3" creationId="{968142F1-53E1-4ADF-81E7-E1E2A0D5E936}"/>
          </ac:spMkLst>
        </pc:spChg>
        <pc:spChg chg="add mod">
          <ac:chgData name="Wenkai Li" userId="2183a094473d0c84" providerId="LiveId" clId="{EA487BE9-B102-4E50-83D4-53F257AFF274}" dt="2020-06-08T11:23:44.667" v="2602" actId="20577"/>
          <ac:spMkLst>
            <pc:docMk/>
            <pc:sldMk cId="1230871172" sldId="279"/>
            <ac:spMk id="5" creationId="{248C4A1F-3C3D-4249-B979-FE7C17924D10}"/>
          </ac:spMkLst>
        </pc:spChg>
        <pc:spChg chg="add mod">
          <ac:chgData name="Wenkai Li" userId="2183a094473d0c84" providerId="LiveId" clId="{EA487BE9-B102-4E50-83D4-53F257AFF274}" dt="2020-06-08T05:58:32.567" v="1851" actId="1076"/>
          <ac:spMkLst>
            <pc:docMk/>
            <pc:sldMk cId="1230871172" sldId="279"/>
            <ac:spMk id="6" creationId="{1414F278-5CF1-4276-A2F9-5681FD172CBE}"/>
          </ac:spMkLst>
        </pc:spChg>
        <pc:picChg chg="add mod">
          <ac:chgData name="Wenkai Li" userId="2183a094473d0c84" providerId="LiveId" clId="{EA487BE9-B102-4E50-83D4-53F257AFF274}" dt="2020-06-08T05:58:20.529" v="1849" actId="14100"/>
          <ac:picMkLst>
            <pc:docMk/>
            <pc:sldMk cId="1230871172" sldId="279"/>
            <ac:picMk id="4" creationId="{27B51AB0-448D-45D4-9DEA-6664E147818A}"/>
          </ac:picMkLst>
        </pc:picChg>
        <pc:picChg chg="add del mod">
          <ac:chgData name="Wenkai Li" userId="2183a094473d0c84" providerId="LiveId" clId="{EA487BE9-B102-4E50-83D4-53F257AFF274}" dt="2020-06-08T12:53:23.628" v="2852"/>
          <ac:picMkLst>
            <pc:docMk/>
            <pc:sldMk cId="1230871172" sldId="279"/>
            <ac:picMk id="7" creationId="{009FBB01-DC45-441B-B17F-F79EA4B5CEF4}"/>
          </ac:picMkLst>
        </pc:picChg>
        <pc:picChg chg="add del mod">
          <ac:chgData name="Wenkai Li" userId="2183a094473d0c84" providerId="LiveId" clId="{EA487BE9-B102-4E50-83D4-53F257AFF274}" dt="2020-06-08T13:15:27.198" v="2886"/>
          <ac:picMkLst>
            <pc:docMk/>
            <pc:sldMk cId="1230871172" sldId="279"/>
            <ac:picMk id="8" creationId="{6F898C48-4C37-42ED-B0EB-315B62C529AB}"/>
          </ac:picMkLst>
        </pc:picChg>
        <pc:picChg chg="add mod">
          <ac:chgData name="Wenkai Li" userId="2183a094473d0c84" providerId="LiveId" clId="{EA487BE9-B102-4E50-83D4-53F257AFF274}" dt="2020-06-08T13:15:27.198" v="2886"/>
          <ac:picMkLst>
            <pc:docMk/>
            <pc:sldMk cId="1230871172" sldId="279"/>
            <ac:picMk id="9" creationId="{C6941C01-21AD-45E8-A8EF-C0E1E657AE0D}"/>
          </ac:picMkLst>
        </pc:picChg>
      </pc:sldChg>
      <pc:sldChg chg="addSp delSp modSp add">
        <pc:chgData name="Wenkai Li" userId="2183a094473d0c84" providerId="LiveId" clId="{EA487BE9-B102-4E50-83D4-53F257AFF274}" dt="2020-06-08T13:15:45.277" v="2887"/>
        <pc:sldMkLst>
          <pc:docMk/>
          <pc:sldMk cId="109067372" sldId="280"/>
        </pc:sldMkLst>
        <pc:spChg chg="add del">
          <ac:chgData name="Wenkai Li" userId="2183a094473d0c84" providerId="LiveId" clId="{EA487BE9-B102-4E50-83D4-53F257AFF274}" dt="2020-06-08T05:58:46.685" v="1853" actId="478"/>
          <ac:spMkLst>
            <pc:docMk/>
            <pc:sldMk cId="109067372" sldId="280"/>
            <ac:spMk id="2" creationId="{0DBC3733-28EC-4A93-B83E-90C69E118B53}"/>
          </ac:spMkLst>
        </pc:spChg>
        <pc:spChg chg="add del mod">
          <ac:chgData name="Wenkai Li" userId="2183a094473d0c84" providerId="LiveId" clId="{EA487BE9-B102-4E50-83D4-53F257AFF274}" dt="2020-06-08T05:58:59.030" v="1858" actId="478"/>
          <ac:spMkLst>
            <pc:docMk/>
            <pc:sldMk cId="109067372" sldId="280"/>
            <ac:spMk id="3" creationId="{11E9FBFE-490A-4FFE-A80A-7F4157DEAAD4}"/>
          </ac:spMkLst>
        </pc:spChg>
        <pc:spChg chg="add mod">
          <ac:chgData name="Wenkai Li" userId="2183a094473d0c84" providerId="LiveId" clId="{EA487BE9-B102-4E50-83D4-53F257AFF274}" dt="2020-06-08T11:23:48.717" v="2604" actId="20577"/>
          <ac:spMkLst>
            <pc:docMk/>
            <pc:sldMk cId="109067372" sldId="280"/>
            <ac:spMk id="5" creationId="{9A118931-7F1C-4BD1-A3B1-3B92BF7C5A59}"/>
          </ac:spMkLst>
        </pc:spChg>
        <pc:spChg chg="add mod">
          <ac:chgData name="Wenkai Li" userId="2183a094473d0c84" providerId="LiveId" clId="{EA487BE9-B102-4E50-83D4-53F257AFF274}" dt="2020-06-08T05:59:17.417" v="1863" actId="20577"/>
          <ac:spMkLst>
            <pc:docMk/>
            <pc:sldMk cId="109067372" sldId="280"/>
            <ac:spMk id="6" creationId="{8730279E-089D-4DD3-AEED-229C7CDEF493}"/>
          </ac:spMkLst>
        </pc:spChg>
        <pc:picChg chg="add mod">
          <ac:chgData name="Wenkai Li" userId="2183a094473d0c84" providerId="LiveId" clId="{EA487BE9-B102-4E50-83D4-53F257AFF274}" dt="2020-06-08T05:59:33.003" v="1867" actId="1076"/>
          <ac:picMkLst>
            <pc:docMk/>
            <pc:sldMk cId="109067372" sldId="280"/>
            <ac:picMk id="4" creationId="{A38DB5ED-5409-486C-BEE2-01E747341815}"/>
          </ac:picMkLst>
        </pc:picChg>
        <pc:picChg chg="add del mod">
          <ac:chgData name="Wenkai Li" userId="2183a094473d0c84" providerId="LiveId" clId="{EA487BE9-B102-4E50-83D4-53F257AFF274}" dt="2020-06-08T12:55:21.763" v="2854"/>
          <ac:picMkLst>
            <pc:docMk/>
            <pc:sldMk cId="109067372" sldId="280"/>
            <ac:picMk id="7" creationId="{D6DBC2CE-FDA8-4DF6-B8B0-8A520818E56F}"/>
          </ac:picMkLst>
        </pc:picChg>
        <pc:picChg chg="add del mod">
          <ac:chgData name="Wenkai Li" userId="2183a094473d0c84" providerId="LiveId" clId="{EA487BE9-B102-4E50-83D4-53F257AFF274}" dt="2020-06-08T13:15:45.277" v="2887"/>
          <ac:picMkLst>
            <pc:docMk/>
            <pc:sldMk cId="109067372" sldId="280"/>
            <ac:picMk id="8" creationId="{9CA85BD1-AABB-40E0-993B-8262FB8BA402}"/>
          </ac:picMkLst>
        </pc:picChg>
        <pc:picChg chg="add mod">
          <ac:chgData name="Wenkai Li" userId="2183a094473d0c84" providerId="LiveId" clId="{EA487BE9-B102-4E50-83D4-53F257AFF274}" dt="2020-06-08T13:15:45.277" v="2887"/>
          <ac:picMkLst>
            <pc:docMk/>
            <pc:sldMk cId="109067372" sldId="280"/>
            <ac:picMk id="9" creationId="{FDB1E4FB-C0BD-48D4-9C79-30C6BC62825C}"/>
          </ac:picMkLst>
        </pc:picChg>
      </pc:sldChg>
      <pc:sldChg chg="addSp delSp modSp add">
        <pc:chgData name="Wenkai Li" userId="2183a094473d0c84" providerId="LiveId" clId="{EA487BE9-B102-4E50-83D4-53F257AFF274}" dt="2020-06-08T13:16:03.055" v="2888"/>
        <pc:sldMkLst>
          <pc:docMk/>
          <pc:sldMk cId="2401815885" sldId="281"/>
        </pc:sldMkLst>
        <pc:spChg chg="add del">
          <ac:chgData name="Wenkai Li" userId="2183a094473d0c84" providerId="LiveId" clId="{EA487BE9-B102-4E50-83D4-53F257AFF274}" dt="2020-06-08T05:59:49.025" v="1869" actId="478"/>
          <ac:spMkLst>
            <pc:docMk/>
            <pc:sldMk cId="2401815885" sldId="281"/>
            <ac:spMk id="2" creationId="{F3502F9B-782E-47DB-BC4E-54D343B1C944}"/>
          </ac:spMkLst>
        </pc:spChg>
        <pc:spChg chg="add del mod">
          <ac:chgData name="Wenkai Li" userId="2183a094473d0c84" providerId="LiveId" clId="{EA487BE9-B102-4E50-83D4-53F257AFF274}" dt="2020-06-08T06:00:27.234" v="1880" actId="478"/>
          <ac:spMkLst>
            <pc:docMk/>
            <pc:sldMk cId="2401815885" sldId="281"/>
            <ac:spMk id="3" creationId="{D732B9A7-0A78-42A0-ACA2-E76AC5C672A0}"/>
          </ac:spMkLst>
        </pc:spChg>
        <pc:spChg chg="add mod">
          <ac:chgData name="Wenkai Li" userId="2183a094473d0c84" providerId="LiveId" clId="{EA487BE9-B102-4E50-83D4-53F257AFF274}" dt="2020-06-08T11:23:52.332" v="2606" actId="20577"/>
          <ac:spMkLst>
            <pc:docMk/>
            <pc:sldMk cId="2401815885" sldId="281"/>
            <ac:spMk id="5" creationId="{A34B5F90-6F84-4BA2-B3CC-2B132F3B8CD2}"/>
          </ac:spMkLst>
        </pc:spChg>
        <pc:spChg chg="add mod">
          <ac:chgData name="Wenkai Li" userId="2183a094473d0c84" providerId="LiveId" clId="{EA487BE9-B102-4E50-83D4-53F257AFF274}" dt="2020-06-08T06:00:20.132" v="1879" actId="20577"/>
          <ac:spMkLst>
            <pc:docMk/>
            <pc:sldMk cId="2401815885" sldId="281"/>
            <ac:spMk id="6" creationId="{02F45733-D2EF-4C94-BF09-437FE41501F6}"/>
          </ac:spMkLst>
        </pc:spChg>
        <pc:picChg chg="add mod">
          <ac:chgData name="Wenkai Li" userId="2183a094473d0c84" providerId="LiveId" clId="{EA487BE9-B102-4E50-83D4-53F257AFF274}" dt="2020-06-08T06:00:35.770" v="1882" actId="14100"/>
          <ac:picMkLst>
            <pc:docMk/>
            <pc:sldMk cId="2401815885" sldId="281"/>
            <ac:picMk id="4" creationId="{F35A0AEB-0210-4F7E-86CE-A5E11C24DF70}"/>
          </ac:picMkLst>
        </pc:picChg>
        <pc:picChg chg="add del mod">
          <ac:chgData name="Wenkai Li" userId="2183a094473d0c84" providerId="LiveId" clId="{EA487BE9-B102-4E50-83D4-53F257AFF274}" dt="2020-06-08T13:16:03.055" v="2888"/>
          <ac:picMkLst>
            <pc:docMk/>
            <pc:sldMk cId="2401815885" sldId="281"/>
            <ac:picMk id="7" creationId="{69DC6283-9199-4160-AEBD-45EBCF1C0861}"/>
          </ac:picMkLst>
        </pc:picChg>
        <pc:picChg chg="add mod">
          <ac:chgData name="Wenkai Li" userId="2183a094473d0c84" providerId="LiveId" clId="{EA487BE9-B102-4E50-83D4-53F257AFF274}" dt="2020-06-08T13:16:03.055" v="2888"/>
          <ac:picMkLst>
            <pc:docMk/>
            <pc:sldMk cId="2401815885" sldId="281"/>
            <ac:picMk id="8" creationId="{4269C721-0891-469B-B321-45804EF472B9}"/>
          </ac:picMkLst>
        </pc:picChg>
      </pc:sldChg>
      <pc:sldChg chg="addSp delSp modSp add">
        <pc:chgData name="Wenkai Li" userId="2183a094473d0c84" providerId="LiveId" clId="{EA487BE9-B102-4E50-83D4-53F257AFF274}" dt="2020-06-08T13:16:23.732" v="2889"/>
        <pc:sldMkLst>
          <pc:docMk/>
          <pc:sldMk cId="2414205783" sldId="282"/>
        </pc:sldMkLst>
        <pc:spChg chg="add del">
          <ac:chgData name="Wenkai Li" userId="2183a094473d0c84" providerId="LiveId" clId="{EA487BE9-B102-4E50-83D4-53F257AFF274}" dt="2020-06-08T06:00:45.032" v="1884" actId="478"/>
          <ac:spMkLst>
            <pc:docMk/>
            <pc:sldMk cId="2414205783" sldId="282"/>
            <ac:spMk id="2" creationId="{060405EE-7DD2-410C-BF59-92D6A723DD87}"/>
          </ac:spMkLst>
        </pc:spChg>
        <pc:spChg chg="add del mod">
          <ac:chgData name="Wenkai Li" userId="2183a094473d0c84" providerId="LiveId" clId="{EA487BE9-B102-4E50-83D4-53F257AFF274}" dt="2020-06-08T06:00:58.354" v="1890" actId="478"/>
          <ac:spMkLst>
            <pc:docMk/>
            <pc:sldMk cId="2414205783" sldId="282"/>
            <ac:spMk id="3" creationId="{4FA3055B-710C-4DE8-A4A3-89A43295905F}"/>
          </ac:spMkLst>
        </pc:spChg>
        <pc:spChg chg="add mod">
          <ac:chgData name="Wenkai Li" userId="2183a094473d0c84" providerId="LiveId" clId="{EA487BE9-B102-4E50-83D4-53F257AFF274}" dt="2020-06-08T11:23:55.771" v="2608" actId="20577"/>
          <ac:spMkLst>
            <pc:docMk/>
            <pc:sldMk cId="2414205783" sldId="282"/>
            <ac:spMk id="5" creationId="{07D78CDE-D284-4E38-9B0E-EB0E496D501F}"/>
          </ac:spMkLst>
        </pc:spChg>
        <pc:spChg chg="add mod">
          <ac:chgData name="Wenkai Li" userId="2183a094473d0c84" providerId="LiveId" clId="{EA487BE9-B102-4E50-83D4-53F257AFF274}" dt="2020-06-08T06:02:17.160" v="1901" actId="14100"/>
          <ac:spMkLst>
            <pc:docMk/>
            <pc:sldMk cId="2414205783" sldId="282"/>
            <ac:spMk id="6" creationId="{58A53235-C7B6-455E-94B8-005AB397EDF0}"/>
          </ac:spMkLst>
        </pc:spChg>
        <pc:picChg chg="add mod">
          <ac:chgData name="Wenkai Li" userId="2183a094473d0c84" providerId="LiveId" clId="{EA487BE9-B102-4E50-83D4-53F257AFF274}" dt="2020-06-08T06:02:21.691" v="1902" actId="1076"/>
          <ac:picMkLst>
            <pc:docMk/>
            <pc:sldMk cId="2414205783" sldId="282"/>
            <ac:picMk id="4" creationId="{73B8143B-62C2-4AB8-B88C-7994DE2CA1F3}"/>
          </ac:picMkLst>
        </pc:picChg>
        <pc:picChg chg="add del mod">
          <ac:chgData name="Wenkai Li" userId="2183a094473d0c84" providerId="LiveId" clId="{EA487BE9-B102-4E50-83D4-53F257AFF274}" dt="2020-06-08T13:16:23.732" v="2889"/>
          <ac:picMkLst>
            <pc:docMk/>
            <pc:sldMk cId="2414205783" sldId="282"/>
            <ac:picMk id="7" creationId="{C12BD6A9-BB0B-4795-BA30-6565A5385CE6}"/>
          </ac:picMkLst>
        </pc:picChg>
        <pc:picChg chg="add mod">
          <ac:chgData name="Wenkai Li" userId="2183a094473d0c84" providerId="LiveId" clId="{EA487BE9-B102-4E50-83D4-53F257AFF274}" dt="2020-06-08T13:16:23.732" v="2889"/>
          <ac:picMkLst>
            <pc:docMk/>
            <pc:sldMk cId="2414205783" sldId="282"/>
            <ac:picMk id="8" creationId="{A3CC68F6-6E1E-4536-B4B8-270165A7EFC8}"/>
          </ac:picMkLst>
        </pc:picChg>
      </pc:sldChg>
      <pc:sldChg chg="addSp delSp modSp add">
        <pc:chgData name="Wenkai Li" userId="2183a094473d0c84" providerId="LiveId" clId="{EA487BE9-B102-4E50-83D4-53F257AFF274}" dt="2020-06-08T13:24:47.862" v="2929"/>
        <pc:sldMkLst>
          <pc:docMk/>
          <pc:sldMk cId="3794116176" sldId="283"/>
        </pc:sldMkLst>
        <pc:spChg chg="add del">
          <ac:chgData name="Wenkai Li" userId="2183a094473d0c84" providerId="LiveId" clId="{EA487BE9-B102-4E50-83D4-53F257AFF274}" dt="2020-06-08T02:04:06.957" v="576" actId="478"/>
          <ac:spMkLst>
            <pc:docMk/>
            <pc:sldMk cId="3794116176" sldId="283"/>
            <ac:spMk id="2" creationId="{D64E0B27-4A4E-4A85-905A-D79D8D5835DD}"/>
          </ac:spMkLst>
        </pc:spChg>
        <pc:spChg chg="add mod">
          <ac:chgData name="Wenkai Li" userId="2183a094473d0c84" providerId="LiveId" clId="{EA487BE9-B102-4E50-83D4-53F257AFF274}" dt="2020-06-08T11:23:59.793" v="2610" actId="20577"/>
          <ac:spMkLst>
            <pc:docMk/>
            <pc:sldMk cId="3794116176" sldId="283"/>
            <ac:spMk id="3" creationId="{E977C8A4-FBAF-4A2D-AB7B-4D94E6B3825B}"/>
          </ac:spMkLst>
        </pc:spChg>
        <pc:spChg chg="add mod">
          <ac:chgData name="Wenkai Li" userId="2183a094473d0c84" providerId="LiveId" clId="{EA487BE9-B102-4E50-83D4-53F257AFF274}" dt="2020-06-08T10:43:18.969" v="2110" actId="20577"/>
          <ac:spMkLst>
            <pc:docMk/>
            <pc:sldMk cId="3794116176" sldId="283"/>
            <ac:spMk id="4" creationId="{756F7F3C-D906-4068-8F62-D1E181BF6DB3}"/>
          </ac:spMkLst>
        </pc:spChg>
        <pc:spChg chg="add mod">
          <ac:chgData name="Wenkai Li" userId="2183a094473d0c84" providerId="LiveId" clId="{EA487BE9-B102-4E50-83D4-53F257AFF274}" dt="2020-06-08T10:51:04.054" v="2272" actId="20577"/>
          <ac:spMkLst>
            <pc:docMk/>
            <pc:sldMk cId="3794116176" sldId="283"/>
            <ac:spMk id="5" creationId="{9A2BA510-7654-4953-A987-953E0DFFBC11}"/>
          </ac:spMkLst>
        </pc:spChg>
        <pc:picChg chg="add del mod">
          <ac:chgData name="Wenkai Li" userId="2183a094473d0c84" providerId="LiveId" clId="{EA487BE9-B102-4E50-83D4-53F257AFF274}" dt="2020-06-08T13:24:47.862" v="2929"/>
          <ac:picMkLst>
            <pc:docMk/>
            <pc:sldMk cId="3794116176" sldId="283"/>
            <ac:picMk id="6" creationId="{4FF9FEBC-3B36-47EF-B15C-8AA76E7528A7}"/>
          </ac:picMkLst>
        </pc:picChg>
        <pc:picChg chg="add mod">
          <ac:chgData name="Wenkai Li" userId="2183a094473d0c84" providerId="LiveId" clId="{EA487BE9-B102-4E50-83D4-53F257AFF274}" dt="2020-06-08T13:24:47.862" v="2929"/>
          <ac:picMkLst>
            <pc:docMk/>
            <pc:sldMk cId="3794116176" sldId="283"/>
            <ac:picMk id="7" creationId="{691B7461-DBF3-49D8-9A89-E231D54C336F}"/>
          </ac:picMkLst>
        </pc:picChg>
      </pc:sldChg>
      <pc:sldChg chg="addSp delSp modSp add">
        <pc:chgData name="Wenkai Li" userId="2183a094473d0c84" providerId="LiveId" clId="{EA487BE9-B102-4E50-83D4-53F257AFF274}" dt="2020-06-08T13:26:40.319" v="2930"/>
        <pc:sldMkLst>
          <pc:docMk/>
          <pc:sldMk cId="880726879" sldId="284"/>
        </pc:sldMkLst>
        <pc:spChg chg="add del">
          <ac:chgData name="Wenkai Li" userId="2183a094473d0c84" providerId="LiveId" clId="{EA487BE9-B102-4E50-83D4-53F257AFF274}" dt="2020-06-08T02:03:53.020" v="570" actId="478"/>
          <ac:spMkLst>
            <pc:docMk/>
            <pc:sldMk cId="880726879" sldId="284"/>
            <ac:spMk id="2" creationId="{575E346C-C1D8-446D-B76B-F005F93D1CF7}"/>
          </ac:spMkLst>
        </pc:spChg>
        <pc:spChg chg="add del mod">
          <ac:chgData name="Wenkai Li" userId="2183a094473d0c84" providerId="LiveId" clId="{EA487BE9-B102-4E50-83D4-53F257AFF274}" dt="2020-06-08T10:36:18.167" v="2071"/>
          <ac:spMkLst>
            <pc:docMk/>
            <pc:sldMk cId="880726879" sldId="284"/>
            <ac:spMk id="3" creationId="{BB5248B3-F849-48DC-803D-80179856558C}"/>
          </ac:spMkLst>
        </pc:spChg>
        <pc:spChg chg="add mod">
          <ac:chgData name="Wenkai Li" userId="2183a094473d0c84" providerId="LiveId" clId="{EA487BE9-B102-4E50-83D4-53F257AFF274}" dt="2020-06-08T10:48:43.210" v="2228" actId="20577"/>
          <ac:spMkLst>
            <pc:docMk/>
            <pc:sldMk cId="880726879" sldId="284"/>
            <ac:spMk id="4" creationId="{C773D116-4386-4159-8D5F-AFBDA1D5BB0D}"/>
          </ac:spMkLst>
        </pc:spChg>
        <pc:spChg chg="add del mod">
          <ac:chgData name="Wenkai Li" userId="2183a094473d0c84" providerId="LiveId" clId="{EA487BE9-B102-4E50-83D4-53F257AFF274}" dt="2020-06-08T04:05:31.049" v="680" actId="478"/>
          <ac:spMkLst>
            <pc:docMk/>
            <pc:sldMk cId="880726879" sldId="284"/>
            <ac:spMk id="5" creationId="{4E2396AB-CDB5-4123-B89F-745219B59A2E}"/>
          </ac:spMkLst>
        </pc:spChg>
        <pc:spChg chg="add del mod">
          <ac:chgData name="Wenkai Li" userId="2183a094473d0c84" providerId="LiveId" clId="{EA487BE9-B102-4E50-83D4-53F257AFF274}" dt="2020-06-08T10:35:27.817" v="2050"/>
          <ac:spMkLst>
            <pc:docMk/>
            <pc:sldMk cId="880726879" sldId="284"/>
            <ac:spMk id="6" creationId="{8D0B4187-BCC2-4813-B2CA-1258674D4E24}"/>
          </ac:spMkLst>
        </pc:spChg>
        <pc:spChg chg="add mod">
          <ac:chgData name="Wenkai Li" userId="2183a094473d0c84" providerId="LiveId" clId="{EA487BE9-B102-4E50-83D4-53F257AFF274}" dt="2020-06-08T11:24:03.669" v="2612" actId="20577"/>
          <ac:spMkLst>
            <pc:docMk/>
            <pc:sldMk cId="880726879" sldId="284"/>
            <ac:spMk id="7" creationId="{63669FEC-8397-40AD-A5E9-ED8C28A8460E}"/>
          </ac:spMkLst>
        </pc:spChg>
        <pc:picChg chg="add del mod">
          <ac:chgData name="Wenkai Li" userId="2183a094473d0c84" providerId="LiveId" clId="{EA487BE9-B102-4E50-83D4-53F257AFF274}" dt="2020-06-08T10:41:35.887" v="2090" actId="478"/>
          <ac:picMkLst>
            <pc:docMk/>
            <pc:sldMk cId="880726879" sldId="284"/>
            <ac:picMk id="8" creationId="{92071A89-9C35-4A59-AA47-80B8731D2048}"/>
          </ac:picMkLst>
        </pc:picChg>
        <pc:picChg chg="add mod">
          <ac:chgData name="Wenkai Li" userId="2183a094473d0c84" providerId="LiveId" clId="{EA487BE9-B102-4E50-83D4-53F257AFF274}" dt="2020-06-08T10:41:07.834" v="2088" actId="1076"/>
          <ac:picMkLst>
            <pc:docMk/>
            <pc:sldMk cId="880726879" sldId="284"/>
            <ac:picMk id="9" creationId="{46D55638-5692-490D-B888-D3B13B14B004}"/>
          </ac:picMkLst>
        </pc:picChg>
        <pc:picChg chg="add mod">
          <ac:chgData name="Wenkai Li" userId="2183a094473d0c84" providerId="LiveId" clId="{EA487BE9-B102-4E50-83D4-53F257AFF274}" dt="2020-06-08T10:42:03.510" v="2093" actId="1076"/>
          <ac:picMkLst>
            <pc:docMk/>
            <pc:sldMk cId="880726879" sldId="284"/>
            <ac:picMk id="10" creationId="{CC9093AF-68F1-4303-908C-26572B3DD09C}"/>
          </ac:picMkLst>
        </pc:picChg>
        <pc:picChg chg="add del mod">
          <ac:chgData name="Wenkai Li" userId="2183a094473d0c84" providerId="LiveId" clId="{EA487BE9-B102-4E50-83D4-53F257AFF274}" dt="2020-06-08T13:00:23.499" v="2859"/>
          <ac:picMkLst>
            <pc:docMk/>
            <pc:sldMk cId="880726879" sldId="284"/>
            <ac:picMk id="11" creationId="{9F297498-B1EE-461F-8699-B4FD15F950C2}"/>
          </ac:picMkLst>
        </pc:picChg>
        <pc:picChg chg="add del mod">
          <ac:chgData name="Wenkai Li" userId="2183a094473d0c84" providerId="LiveId" clId="{EA487BE9-B102-4E50-83D4-53F257AFF274}" dt="2020-06-08T13:01:04.714" v="2860"/>
          <ac:picMkLst>
            <pc:docMk/>
            <pc:sldMk cId="880726879" sldId="284"/>
            <ac:picMk id="12" creationId="{3FA59A12-4B10-4D3D-9206-F17B0CCFC5C4}"/>
          </ac:picMkLst>
        </pc:picChg>
        <pc:picChg chg="add del mod">
          <ac:chgData name="Wenkai Li" userId="2183a094473d0c84" providerId="LiveId" clId="{EA487BE9-B102-4E50-83D4-53F257AFF274}" dt="2020-06-08T13:26:40.319" v="2930"/>
          <ac:picMkLst>
            <pc:docMk/>
            <pc:sldMk cId="880726879" sldId="284"/>
            <ac:picMk id="13" creationId="{B813D69A-C4C9-429D-8A2E-4521D2334776}"/>
          </ac:picMkLst>
        </pc:picChg>
        <pc:picChg chg="add mod">
          <ac:chgData name="Wenkai Li" userId="2183a094473d0c84" providerId="LiveId" clId="{EA487BE9-B102-4E50-83D4-53F257AFF274}" dt="2020-06-08T13:26:40.319" v="2930"/>
          <ac:picMkLst>
            <pc:docMk/>
            <pc:sldMk cId="880726879" sldId="284"/>
            <ac:picMk id="14" creationId="{B3D9C6F3-2DD5-4443-9B01-F48698C2BBCD}"/>
          </ac:picMkLst>
        </pc:picChg>
      </pc:sldChg>
      <pc:sldChg chg="addSp delSp modSp add">
        <pc:chgData name="Wenkai Li" userId="2183a094473d0c84" providerId="LiveId" clId="{EA487BE9-B102-4E50-83D4-53F257AFF274}" dt="2020-06-08T13:03:00.016" v="2862"/>
        <pc:sldMkLst>
          <pc:docMk/>
          <pc:sldMk cId="1388891408" sldId="285"/>
        </pc:sldMkLst>
        <pc:spChg chg="add del">
          <ac:chgData name="Wenkai Li" userId="2183a094473d0c84" providerId="LiveId" clId="{EA487BE9-B102-4E50-83D4-53F257AFF274}" dt="2020-06-08T04:11:47.521" v="896" actId="478"/>
          <ac:spMkLst>
            <pc:docMk/>
            <pc:sldMk cId="1388891408" sldId="285"/>
            <ac:spMk id="2" creationId="{48C19746-45BC-4E68-9748-62F3D9A6E235}"/>
          </ac:spMkLst>
        </pc:spChg>
        <pc:spChg chg="add del mod">
          <ac:chgData name="Wenkai Li" userId="2183a094473d0c84" providerId="LiveId" clId="{EA487BE9-B102-4E50-83D4-53F257AFF274}" dt="2020-06-08T10:52:50.523" v="2284"/>
          <ac:spMkLst>
            <pc:docMk/>
            <pc:sldMk cId="1388891408" sldId="285"/>
            <ac:spMk id="3" creationId="{0003CFE5-D8CC-4421-B12F-8F050F7D384F}"/>
          </ac:spMkLst>
        </pc:spChg>
        <pc:spChg chg="add mod">
          <ac:chgData name="Wenkai Li" userId="2183a094473d0c84" providerId="LiveId" clId="{EA487BE9-B102-4E50-83D4-53F257AFF274}" dt="2020-06-08T11:00:53.356" v="2436" actId="20577"/>
          <ac:spMkLst>
            <pc:docMk/>
            <pc:sldMk cId="1388891408" sldId="285"/>
            <ac:spMk id="4" creationId="{31A33620-897D-4342-AF50-2D5DF163A08D}"/>
          </ac:spMkLst>
        </pc:spChg>
        <pc:spChg chg="add mod">
          <ac:chgData name="Wenkai Li" userId="2183a094473d0c84" providerId="LiveId" clId="{EA487BE9-B102-4E50-83D4-53F257AFF274}" dt="2020-06-08T11:24:06.640" v="2614" actId="20577"/>
          <ac:spMkLst>
            <pc:docMk/>
            <pc:sldMk cId="1388891408" sldId="285"/>
            <ac:spMk id="5" creationId="{EC61627B-469A-4C6A-ABE3-59821B90675E}"/>
          </ac:spMkLst>
        </pc:spChg>
        <pc:picChg chg="add mod">
          <ac:chgData name="Wenkai Li" userId="2183a094473d0c84" providerId="LiveId" clId="{EA487BE9-B102-4E50-83D4-53F257AFF274}" dt="2020-06-08T11:02:57.691" v="2446" actId="1076"/>
          <ac:picMkLst>
            <pc:docMk/>
            <pc:sldMk cId="1388891408" sldId="285"/>
            <ac:picMk id="6" creationId="{65F3831E-8D41-4966-BF12-2BFDB5D05923}"/>
          </ac:picMkLst>
        </pc:picChg>
        <pc:picChg chg="add mod">
          <ac:chgData name="Wenkai Li" userId="2183a094473d0c84" providerId="LiveId" clId="{EA487BE9-B102-4E50-83D4-53F257AFF274}" dt="2020-06-08T11:03:01.097" v="2447" actId="1076"/>
          <ac:picMkLst>
            <pc:docMk/>
            <pc:sldMk cId="1388891408" sldId="285"/>
            <ac:picMk id="7" creationId="{54B4FCDC-0740-41B5-865F-357F8D5107AE}"/>
          </ac:picMkLst>
        </pc:picChg>
        <pc:picChg chg="add del mod">
          <ac:chgData name="Wenkai Li" userId="2183a094473d0c84" providerId="LiveId" clId="{EA487BE9-B102-4E50-83D4-53F257AFF274}" dt="2020-06-08T13:03:00.016" v="2862"/>
          <ac:picMkLst>
            <pc:docMk/>
            <pc:sldMk cId="1388891408" sldId="285"/>
            <ac:picMk id="8" creationId="{AC117BBD-B657-449B-AE83-287047B27022}"/>
          </ac:picMkLst>
        </pc:picChg>
        <pc:picChg chg="add mod">
          <ac:chgData name="Wenkai Li" userId="2183a094473d0c84" providerId="LiveId" clId="{EA487BE9-B102-4E50-83D4-53F257AFF274}" dt="2020-06-08T13:03:00.016" v="2862"/>
          <ac:picMkLst>
            <pc:docMk/>
            <pc:sldMk cId="1388891408" sldId="285"/>
            <ac:picMk id="9" creationId="{4852BAC1-5943-4731-A448-2FD472AB57BE}"/>
          </ac:picMkLst>
        </pc:picChg>
      </pc:sldChg>
      <pc:sldChg chg="addSp delSp modSp add">
        <pc:chgData name="Wenkai Li" userId="2183a094473d0c84" providerId="LiveId" clId="{EA487BE9-B102-4E50-83D4-53F257AFF274}" dt="2020-06-08T13:31:38.893" v="2935"/>
        <pc:sldMkLst>
          <pc:docMk/>
          <pc:sldMk cId="617839027" sldId="286"/>
        </pc:sldMkLst>
        <pc:spChg chg="add mod">
          <ac:chgData name="Wenkai Li" userId="2183a094473d0c84" providerId="LiveId" clId="{EA487BE9-B102-4E50-83D4-53F257AFF274}" dt="2020-06-08T11:24:15.620" v="2617" actId="20577"/>
          <ac:spMkLst>
            <pc:docMk/>
            <pc:sldMk cId="617839027" sldId="286"/>
            <ac:spMk id="2" creationId="{8E4D2255-07D9-4049-B1C1-A7F44F2813BC}"/>
          </ac:spMkLst>
        </pc:spChg>
        <pc:spChg chg="add mod">
          <ac:chgData name="Wenkai Li" userId="2183a094473d0c84" providerId="LiveId" clId="{EA487BE9-B102-4E50-83D4-53F257AFF274}" dt="2020-06-08T11:42:15.974" v="2638" actId="20577"/>
          <ac:spMkLst>
            <pc:docMk/>
            <pc:sldMk cId="617839027" sldId="286"/>
            <ac:spMk id="3" creationId="{09A94072-5365-46FF-B24F-05D9A0B42830}"/>
          </ac:spMkLst>
        </pc:spChg>
        <pc:spChg chg="add del mod">
          <ac:chgData name="Wenkai Li" userId="2183a094473d0c84" providerId="LiveId" clId="{EA487BE9-B102-4E50-83D4-53F257AFF274}" dt="2020-06-08T11:08:17.342" v="2485" actId="478"/>
          <ac:spMkLst>
            <pc:docMk/>
            <pc:sldMk cId="617839027" sldId="286"/>
            <ac:spMk id="4" creationId="{B0366BC4-C97D-413E-99CC-7BD4A391CB1E}"/>
          </ac:spMkLst>
        </pc:spChg>
        <pc:picChg chg="add del mod">
          <ac:chgData name="Wenkai Li" userId="2183a094473d0c84" providerId="LiveId" clId="{EA487BE9-B102-4E50-83D4-53F257AFF274}" dt="2020-06-08T13:03:58.929" v="2864"/>
          <ac:picMkLst>
            <pc:docMk/>
            <pc:sldMk cId="617839027" sldId="286"/>
            <ac:picMk id="5" creationId="{99AD5AC0-BF78-413A-8603-24820140EB53}"/>
          </ac:picMkLst>
        </pc:picChg>
        <pc:picChg chg="add del mod">
          <ac:chgData name="Wenkai Li" userId="2183a094473d0c84" providerId="LiveId" clId="{EA487BE9-B102-4E50-83D4-53F257AFF274}" dt="2020-06-08T13:05:07.741" v="2866"/>
          <ac:picMkLst>
            <pc:docMk/>
            <pc:sldMk cId="617839027" sldId="286"/>
            <ac:picMk id="6" creationId="{633138A4-596A-4B21-A0AB-F772219D4305}"/>
          </ac:picMkLst>
        </pc:picChg>
        <pc:picChg chg="add del mod">
          <ac:chgData name="Wenkai Li" userId="2183a094473d0c84" providerId="LiveId" clId="{EA487BE9-B102-4E50-83D4-53F257AFF274}" dt="2020-06-08T13:29:41.389" v="2931"/>
          <ac:picMkLst>
            <pc:docMk/>
            <pc:sldMk cId="617839027" sldId="286"/>
            <ac:picMk id="7" creationId="{7777205B-C432-4F13-B6D6-ABAB241C6A8A}"/>
          </ac:picMkLst>
        </pc:picChg>
        <pc:picChg chg="add del mod">
          <ac:chgData name="Wenkai Li" userId="2183a094473d0c84" providerId="LiveId" clId="{EA487BE9-B102-4E50-83D4-53F257AFF274}" dt="2020-06-08T13:30:15.009" v="2932"/>
          <ac:picMkLst>
            <pc:docMk/>
            <pc:sldMk cId="617839027" sldId="286"/>
            <ac:picMk id="8" creationId="{83EFC79C-846D-4C78-A64D-205602B1C44F}"/>
          </ac:picMkLst>
        </pc:picChg>
        <pc:picChg chg="add del mod">
          <ac:chgData name="Wenkai Li" userId="2183a094473d0c84" providerId="LiveId" clId="{EA487BE9-B102-4E50-83D4-53F257AFF274}" dt="2020-06-08T13:30:25.770" v="2933"/>
          <ac:picMkLst>
            <pc:docMk/>
            <pc:sldMk cId="617839027" sldId="286"/>
            <ac:picMk id="9" creationId="{84005B30-B367-4AD3-B0CE-11007445914E}"/>
          </ac:picMkLst>
        </pc:picChg>
        <pc:picChg chg="add del mod">
          <ac:chgData name="Wenkai Li" userId="2183a094473d0c84" providerId="LiveId" clId="{EA487BE9-B102-4E50-83D4-53F257AFF274}" dt="2020-06-08T13:31:22.521" v="2934"/>
          <ac:picMkLst>
            <pc:docMk/>
            <pc:sldMk cId="617839027" sldId="286"/>
            <ac:picMk id="10" creationId="{21C65995-B6A6-4F33-8D9C-96FEBA5D5004}"/>
          </ac:picMkLst>
        </pc:picChg>
        <pc:picChg chg="add del mod">
          <ac:chgData name="Wenkai Li" userId="2183a094473d0c84" providerId="LiveId" clId="{EA487BE9-B102-4E50-83D4-53F257AFF274}" dt="2020-06-08T13:31:38.893" v="2935"/>
          <ac:picMkLst>
            <pc:docMk/>
            <pc:sldMk cId="617839027" sldId="286"/>
            <ac:picMk id="11" creationId="{EBBABB97-42F2-4EFA-ABA9-6539AE96D5CA}"/>
          </ac:picMkLst>
        </pc:picChg>
        <pc:picChg chg="add mod">
          <ac:chgData name="Wenkai Li" userId="2183a094473d0c84" providerId="LiveId" clId="{EA487BE9-B102-4E50-83D4-53F257AFF274}" dt="2020-06-08T13:31:38.893" v="2935"/>
          <ac:picMkLst>
            <pc:docMk/>
            <pc:sldMk cId="617839027" sldId="286"/>
            <ac:picMk id="12" creationId="{5E12694D-421E-411D-9056-F069517E1833}"/>
          </ac:picMkLst>
        </pc:picChg>
      </pc:sldChg>
      <pc:sldChg chg="addSp delSp modSp add">
        <pc:chgData name="Wenkai Li" userId="2183a094473d0c84" providerId="LiveId" clId="{EA487BE9-B102-4E50-83D4-53F257AFF274}" dt="2020-06-08T13:10:09.805" v="2877"/>
        <pc:sldMkLst>
          <pc:docMk/>
          <pc:sldMk cId="2352475146" sldId="287"/>
        </pc:sldMkLst>
        <pc:spChg chg="add mod">
          <ac:chgData name="Wenkai Li" userId="2183a094473d0c84" providerId="LiveId" clId="{EA487BE9-B102-4E50-83D4-53F257AFF274}" dt="2020-06-08T11:24:22.997" v="2623" actId="20577"/>
          <ac:spMkLst>
            <pc:docMk/>
            <pc:sldMk cId="2352475146" sldId="287"/>
            <ac:spMk id="2" creationId="{B4783707-4D2E-4A0B-98FB-DD98E7C033CB}"/>
          </ac:spMkLst>
        </pc:spChg>
        <pc:spChg chg="add mod">
          <ac:chgData name="Wenkai Li" userId="2183a094473d0c84" providerId="LiveId" clId="{EA487BE9-B102-4E50-83D4-53F257AFF274}" dt="2020-06-08T11:27:25.487" v="2634" actId="20577"/>
          <ac:spMkLst>
            <pc:docMk/>
            <pc:sldMk cId="2352475146" sldId="287"/>
            <ac:spMk id="3" creationId="{D6888D8F-02DB-4A0C-AAC7-24E64C703DCC}"/>
          </ac:spMkLst>
        </pc:spChg>
        <pc:spChg chg="add del mod">
          <ac:chgData name="Wenkai Li" userId="2183a094473d0c84" providerId="LiveId" clId="{EA487BE9-B102-4E50-83D4-53F257AFF274}" dt="2020-06-08T04:33:41.576" v="1026" actId="478"/>
          <ac:spMkLst>
            <pc:docMk/>
            <pc:sldMk cId="2352475146" sldId="287"/>
            <ac:spMk id="4" creationId="{9B542AAC-5AE9-45C7-8319-660674EA654C}"/>
          </ac:spMkLst>
        </pc:spChg>
        <pc:spChg chg="add del">
          <ac:chgData name="Wenkai Li" userId="2183a094473d0c84" providerId="LiveId" clId="{EA487BE9-B102-4E50-83D4-53F257AFF274}" dt="2020-06-08T04:33:30.896" v="1023"/>
          <ac:spMkLst>
            <pc:docMk/>
            <pc:sldMk cId="2352475146" sldId="287"/>
            <ac:spMk id="5" creationId="{E336785B-A8F8-4433-A020-A0EE349C9259}"/>
          </ac:spMkLst>
        </pc:spChg>
        <pc:picChg chg="add del mod">
          <ac:chgData name="Wenkai Li" userId="2183a094473d0c84" providerId="LiveId" clId="{EA487BE9-B102-4E50-83D4-53F257AFF274}" dt="2020-06-08T13:08:22.491" v="2873"/>
          <ac:picMkLst>
            <pc:docMk/>
            <pc:sldMk cId="2352475146" sldId="287"/>
            <ac:picMk id="6" creationId="{BCDDADAE-98D3-46D6-834C-C82EC2E86030}"/>
          </ac:picMkLst>
        </pc:picChg>
        <pc:picChg chg="add del mod">
          <ac:chgData name="Wenkai Li" userId="2183a094473d0c84" providerId="LiveId" clId="{EA487BE9-B102-4E50-83D4-53F257AFF274}" dt="2020-06-08T13:09:04.588" v="2874"/>
          <ac:picMkLst>
            <pc:docMk/>
            <pc:sldMk cId="2352475146" sldId="287"/>
            <ac:picMk id="7" creationId="{B21969DF-24A6-4C0E-9EA9-0447CB4EEDBE}"/>
          </ac:picMkLst>
        </pc:picChg>
        <pc:picChg chg="add del mod">
          <ac:chgData name="Wenkai Li" userId="2183a094473d0c84" providerId="LiveId" clId="{EA487BE9-B102-4E50-83D4-53F257AFF274}" dt="2020-06-08T13:09:30.412" v="2875"/>
          <ac:picMkLst>
            <pc:docMk/>
            <pc:sldMk cId="2352475146" sldId="287"/>
            <ac:picMk id="8" creationId="{775C6ECD-658B-439E-A840-926C821F356D}"/>
          </ac:picMkLst>
        </pc:picChg>
        <pc:picChg chg="add del mod">
          <ac:chgData name="Wenkai Li" userId="2183a094473d0c84" providerId="LiveId" clId="{EA487BE9-B102-4E50-83D4-53F257AFF274}" dt="2020-06-08T13:09:39.188" v="2876"/>
          <ac:picMkLst>
            <pc:docMk/>
            <pc:sldMk cId="2352475146" sldId="287"/>
            <ac:picMk id="9" creationId="{EF8A9BA4-50A4-4D8A-99EF-043D3CD3FC69}"/>
          </ac:picMkLst>
        </pc:picChg>
        <pc:picChg chg="add del mod">
          <ac:chgData name="Wenkai Li" userId="2183a094473d0c84" providerId="LiveId" clId="{EA487BE9-B102-4E50-83D4-53F257AFF274}" dt="2020-06-08T13:10:09.805" v="2877"/>
          <ac:picMkLst>
            <pc:docMk/>
            <pc:sldMk cId="2352475146" sldId="287"/>
            <ac:picMk id="10" creationId="{CA7B89D6-1B3F-402B-A8BF-9356B8E7F76C}"/>
          </ac:picMkLst>
        </pc:picChg>
        <pc:picChg chg="add mod">
          <ac:chgData name="Wenkai Li" userId="2183a094473d0c84" providerId="LiveId" clId="{EA487BE9-B102-4E50-83D4-53F257AFF274}" dt="2020-06-08T13:10:09.805" v="2877"/>
          <ac:picMkLst>
            <pc:docMk/>
            <pc:sldMk cId="2352475146" sldId="287"/>
            <ac:picMk id="11" creationId="{ECB0CBA7-7D6A-416D-8909-D720940A9E4F}"/>
          </ac:picMkLst>
        </pc:picChg>
      </pc:sldChg>
      <pc:sldChg chg="addSp modSp add setBg">
        <pc:chgData name="Wenkai Li" userId="2183a094473d0c84" providerId="LiveId" clId="{EA487BE9-B102-4E50-83D4-53F257AFF274}" dt="2020-06-08T12:20:20.131" v="2779" actId="108"/>
        <pc:sldMkLst>
          <pc:docMk/>
          <pc:sldMk cId="4250594661" sldId="288"/>
        </pc:sldMkLst>
        <pc:spChg chg="add mod">
          <ac:chgData name="Wenkai Li" userId="2183a094473d0c84" providerId="LiveId" clId="{EA487BE9-B102-4E50-83D4-53F257AFF274}" dt="2020-06-08T12:20:20.131" v="2779" actId="108"/>
          <ac:spMkLst>
            <pc:docMk/>
            <pc:sldMk cId="4250594661" sldId="288"/>
            <ac:spMk id="2" creationId="{0DB71D0A-1CC4-44A9-A158-AEFA091E0704}"/>
          </ac:spMkLst>
        </pc:spChg>
      </pc:sldChg>
      <pc:sldChg chg="add del">
        <pc:chgData name="Wenkai Li" userId="2183a094473d0c84" providerId="LiveId" clId="{EA487BE9-B102-4E50-83D4-53F257AFF274}" dt="2020-06-08T05:08:06.325" v="1031" actId="2696"/>
        <pc:sldMkLst>
          <pc:docMk/>
          <pc:sldMk cId="800485882" sldId="289"/>
        </pc:sldMkLst>
      </pc:sldChg>
      <pc:sldChg chg="addSp delSp modSp add setBg delDesignElem">
        <pc:chgData name="Wenkai Li" userId="2183a094473d0c84" providerId="LiveId" clId="{EA487BE9-B102-4E50-83D4-53F257AFF274}" dt="2020-06-08T12:28:12.214" v="2785"/>
        <pc:sldMkLst>
          <pc:docMk/>
          <pc:sldMk cId="2586697369" sldId="290"/>
        </pc:sldMkLst>
        <pc:spChg chg="mod">
          <ac:chgData name="Wenkai Li" userId="2183a094473d0c84" providerId="LiveId" clId="{EA487BE9-B102-4E50-83D4-53F257AFF274}" dt="2020-06-08T05:32:11.054" v="1385" actId="1076"/>
          <ac:spMkLst>
            <pc:docMk/>
            <pc:sldMk cId="2586697369" sldId="290"/>
            <ac:spMk id="2" creationId="{E39B1851-C9A9-4AF1-9FE2-1913305E2370}"/>
          </ac:spMkLst>
        </pc:spChg>
        <pc:spChg chg="del">
          <ac:chgData name="Wenkai Li" userId="2183a094473d0c84" providerId="LiveId" clId="{EA487BE9-B102-4E50-83D4-53F257AFF274}" dt="2020-06-08T04:28:22.421" v="983"/>
          <ac:spMkLst>
            <pc:docMk/>
            <pc:sldMk cId="2586697369" sldId="290"/>
            <ac:spMk id="75" creationId="{2B566528-1B12-4246-9431-5C2D7D081168}"/>
          </ac:spMkLst>
        </pc:spChg>
        <pc:spChg chg="mod">
          <ac:chgData name="Wenkai Li" userId="2183a094473d0c84" providerId="LiveId" clId="{EA487BE9-B102-4E50-83D4-53F257AFF274}" dt="2020-06-08T05:32:07.547" v="1384" actId="1076"/>
          <ac:spMkLst>
            <pc:docMk/>
            <pc:sldMk cId="2586697369" sldId="290"/>
            <ac:spMk id="76" creationId="{6C34065F-97E5-41DF-B78E-E107121F2091}"/>
          </ac:spMkLst>
        </pc:spChg>
        <pc:spChg chg="del">
          <ac:chgData name="Wenkai Li" userId="2183a094473d0c84" providerId="LiveId" clId="{EA487BE9-B102-4E50-83D4-53F257AFF274}" dt="2020-06-08T04:28:22.421" v="983"/>
          <ac:spMkLst>
            <pc:docMk/>
            <pc:sldMk cId="2586697369" sldId="290"/>
            <ac:spMk id="77" creationId="{2E80C965-DB6D-4F81-9E9E-B027384D0BD6}"/>
          </ac:spMkLst>
        </pc:spChg>
        <pc:spChg chg="del">
          <ac:chgData name="Wenkai Li" userId="2183a094473d0c84" providerId="LiveId" clId="{EA487BE9-B102-4E50-83D4-53F257AFF274}" dt="2020-06-08T04:28:22.421" v="983"/>
          <ac:spMkLst>
            <pc:docMk/>
            <pc:sldMk cId="2586697369" sldId="290"/>
            <ac:spMk id="78" creationId="{A580F890-B085-4E95-96AA-55AEBEC5CE6E}"/>
          </ac:spMkLst>
        </pc:spChg>
        <pc:spChg chg="del">
          <ac:chgData name="Wenkai Li" userId="2183a094473d0c84" providerId="LiveId" clId="{EA487BE9-B102-4E50-83D4-53F257AFF274}" dt="2020-06-08T04:28:22.421" v="983"/>
          <ac:spMkLst>
            <pc:docMk/>
            <pc:sldMk cId="2586697369" sldId="290"/>
            <ac:spMk id="79" creationId="{D3F51FEB-38FB-4F6C-9F7B-2F2AFAB65463}"/>
          </ac:spMkLst>
        </pc:spChg>
        <pc:spChg chg="del">
          <ac:chgData name="Wenkai Li" userId="2183a094473d0c84" providerId="LiveId" clId="{EA487BE9-B102-4E50-83D4-53F257AFF274}" dt="2020-06-08T04:28:22.421" v="983"/>
          <ac:spMkLst>
            <pc:docMk/>
            <pc:sldMk cId="2586697369" sldId="290"/>
            <ac:spMk id="80" creationId="{1E547BA6-BAE0-43BB-A7CA-60F69CE252F0}"/>
          </ac:spMkLst>
        </pc:spChg>
        <pc:picChg chg="add del mod">
          <ac:chgData name="Wenkai Li" userId="2183a094473d0c84" providerId="LiveId" clId="{EA487BE9-B102-4E50-83D4-53F257AFF274}" dt="2020-06-08T12:28:12.214" v="2785"/>
          <ac:picMkLst>
            <pc:docMk/>
            <pc:sldMk cId="2586697369" sldId="290"/>
            <ac:picMk id="3" creationId="{04961342-0EE0-468D-888A-CB4814F21D8D}"/>
          </ac:picMkLst>
        </pc:picChg>
        <pc:picChg chg="add mod">
          <ac:chgData name="Wenkai Li" userId="2183a094473d0c84" providerId="LiveId" clId="{EA487BE9-B102-4E50-83D4-53F257AFF274}" dt="2020-06-08T12:28:12.214" v="2785"/>
          <ac:picMkLst>
            <pc:docMk/>
            <pc:sldMk cId="2586697369" sldId="290"/>
            <ac:picMk id="4" creationId="{F4B417FC-670F-4FE4-99FB-0490BAA625D2}"/>
          </ac:picMkLst>
        </pc:picChg>
      </pc:sldChg>
      <pc:sldChg chg="addSp delSp modSp add">
        <pc:chgData name="Wenkai Li" userId="2183a094473d0c84" providerId="LiveId" clId="{EA487BE9-B102-4E50-83D4-53F257AFF274}" dt="2020-06-08T13:12:35.242" v="2879"/>
        <pc:sldMkLst>
          <pc:docMk/>
          <pc:sldMk cId="3447712794" sldId="291"/>
        </pc:sldMkLst>
        <pc:spChg chg="mod">
          <ac:chgData name="Wenkai Li" userId="2183a094473d0c84" providerId="LiveId" clId="{EA487BE9-B102-4E50-83D4-53F257AFF274}" dt="2020-06-08T11:24:26.541" v="2626" actId="20577"/>
          <ac:spMkLst>
            <pc:docMk/>
            <pc:sldMk cId="3447712794" sldId="291"/>
            <ac:spMk id="2" creationId="{B4783707-4D2E-4A0B-98FB-DD98E7C033CB}"/>
          </ac:spMkLst>
        </pc:spChg>
        <pc:spChg chg="del">
          <ac:chgData name="Wenkai Li" userId="2183a094473d0c84" providerId="LiveId" clId="{EA487BE9-B102-4E50-83D4-53F257AFF274}" dt="2020-06-08T04:33:49.041" v="1029" actId="478"/>
          <ac:spMkLst>
            <pc:docMk/>
            <pc:sldMk cId="3447712794" sldId="291"/>
            <ac:spMk id="3" creationId="{D6888D8F-02DB-4A0C-AAC7-24E64C703DCC}"/>
          </ac:spMkLst>
        </pc:spChg>
        <pc:spChg chg="mod">
          <ac:chgData name="Wenkai Li" userId="2183a094473d0c84" providerId="LiveId" clId="{EA487BE9-B102-4E50-83D4-53F257AFF274}" dt="2020-06-08T11:44:06.624" v="2652" actId="20577"/>
          <ac:spMkLst>
            <pc:docMk/>
            <pc:sldMk cId="3447712794" sldId="291"/>
            <ac:spMk id="4" creationId="{9B542AAC-5AE9-45C7-8319-660674EA654C}"/>
          </ac:spMkLst>
        </pc:spChg>
        <pc:picChg chg="add del mod">
          <ac:chgData name="Wenkai Li" userId="2183a094473d0c84" providerId="LiveId" clId="{EA487BE9-B102-4E50-83D4-53F257AFF274}" dt="2020-06-08T13:12:35.242" v="2879"/>
          <ac:picMkLst>
            <pc:docMk/>
            <pc:sldMk cId="3447712794" sldId="291"/>
            <ac:picMk id="5" creationId="{D41C179D-98F6-4033-915D-9CE7B65B840E}"/>
          </ac:picMkLst>
        </pc:picChg>
        <pc:picChg chg="add mod">
          <ac:chgData name="Wenkai Li" userId="2183a094473d0c84" providerId="LiveId" clId="{EA487BE9-B102-4E50-83D4-53F257AFF274}" dt="2020-06-08T13:12:35.242" v="2879"/>
          <ac:picMkLst>
            <pc:docMk/>
            <pc:sldMk cId="3447712794" sldId="291"/>
            <ac:picMk id="6" creationId="{074643AA-6700-4D11-AA67-C134BC35DB76}"/>
          </ac:picMkLst>
        </pc:picChg>
      </pc:sldChg>
      <pc:sldChg chg="addSp delSp modSp add">
        <pc:chgData name="Wenkai Li" userId="2183a094473d0c84" providerId="LiveId" clId="{EA487BE9-B102-4E50-83D4-53F257AFF274}" dt="2020-06-08T13:06:59.218" v="2871"/>
        <pc:sldMkLst>
          <pc:docMk/>
          <pc:sldMk cId="1719153004" sldId="292"/>
        </pc:sldMkLst>
        <pc:spChg chg="mod">
          <ac:chgData name="Wenkai Li" userId="2183a094473d0c84" providerId="LiveId" clId="{EA487BE9-B102-4E50-83D4-53F257AFF274}" dt="2020-06-08T11:24:18.591" v="2620" actId="20577"/>
          <ac:spMkLst>
            <pc:docMk/>
            <pc:sldMk cId="1719153004" sldId="292"/>
            <ac:spMk id="2" creationId="{8E4D2255-07D9-4049-B1C1-A7F44F2813BC}"/>
          </ac:spMkLst>
        </pc:spChg>
        <pc:spChg chg="del">
          <ac:chgData name="Wenkai Li" userId="2183a094473d0c84" providerId="LiveId" clId="{EA487BE9-B102-4E50-83D4-53F257AFF274}" dt="2020-06-08T11:08:20.785" v="2486" actId="478"/>
          <ac:spMkLst>
            <pc:docMk/>
            <pc:sldMk cId="1719153004" sldId="292"/>
            <ac:spMk id="3" creationId="{09A94072-5365-46FF-B24F-05D9A0B42830}"/>
          </ac:spMkLst>
        </pc:spChg>
        <pc:spChg chg="mod">
          <ac:chgData name="Wenkai Li" userId="2183a094473d0c84" providerId="LiveId" clId="{EA487BE9-B102-4E50-83D4-53F257AFF274}" dt="2020-06-08T11:46:30.464" v="2656"/>
          <ac:spMkLst>
            <pc:docMk/>
            <pc:sldMk cId="1719153004" sldId="292"/>
            <ac:spMk id="4" creationId="{B0366BC4-C97D-413E-99CC-7BD4A391CB1E}"/>
          </ac:spMkLst>
        </pc:spChg>
        <pc:picChg chg="add del mod">
          <ac:chgData name="Wenkai Li" userId="2183a094473d0c84" providerId="LiveId" clId="{EA487BE9-B102-4E50-83D4-53F257AFF274}" dt="2020-06-08T13:05:55.810" v="2867"/>
          <ac:picMkLst>
            <pc:docMk/>
            <pc:sldMk cId="1719153004" sldId="292"/>
            <ac:picMk id="5" creationId="{40E934FA-232D-4806-9BBC-1190B0139D65}"/>
          </ac:picMkLst>
        </pc:picChg>
        <pc:picChg chg="add del mod">
          <ac:chgData name="Wenkai Li" userId="2183a094473d0c84" providerId="LiveId" clId="{EA487BE9-B102-4E50-83D4-53F257AFF274}" dt="2020-06-08T13:06:22.270" v="2868"/>
          <ac:picMkLst>
            <pc:docMk/>
            <pc:sldMk cId="1719153004" sldId="292"/>
            <ac:picMk id="6" creationId="{7619D006-5D8D-428D-89B7-DB615D520223}"/>
          </ac:picMkLst>
        </pc:picChg>
        <pc:picChg chg="add del mod">
          <ac:chgData name="Wenkai Li" userId="2183a094473d0c84" providerId="LiveId" clId="{EA487BE9-B102-4E50-83D4-53F257AFF274}" dt="2020-06-08T13:06:30.294" v="2869"/>
          <ac:picMkLst>
            <pc:docMk/>
            <pc:sldMk cId="1719153004" sldId="292"/>
            <ac:picMk id="7" creationId="{E7B9F1C8-0476-4822-B723-D67DDBAA9116}"/>
          </ac:picMkLst>
        </pc:picChg>
        <pc:picChg chg="add del mod">
          <ac:chgData name="Wenkai Li" userId="2183a094473d0c84" providerId="LiveId" clId="{EA487BE9-B102-4E50-83D4-53F257AFF274}" dt="2020-06-08T13:06:41.589" v="2870"/>
          <ac:picMkLst>
            <pc:docMk/>
            <pc:sldMk cId="1719153004" sldId="292"/>
            <ac:picMk id="8" creationId="{2C660FC2-B5C8-45EA-900A-E50FA589E4A4}"/>
          </ac:picMkLst>
        </pc:picChg>
        <pc:picChg chg="add del mod">
          <ac:chgData name="Wenkai Li" userId="2183a094473d0c84" providerId="LiveId" clId="{EA487BE9-B102-4E50-83D4-53F257AFF274}" dt="2020-06-08T13:06:59.218" v="2871"/>
          <ac:picMkLst>
            <pc:docMk/>
            <pc:sldMk cId="1719153004" sldId="292"/>
            <ac:picMk id="9" creationId="{2FA2E6B4-3BB6-4677-A76F-AE160E2F3787}"/>
          </ac:picMkLst>
        </pc:picChg>
        <pc:picChg chg="add mod">
          <ac:chgData name="Wenkai Li" userId="2183a094473d0c84" providerId="LiveId" clId="{EA487BE9-B102-4E50-83D4-53F257AFF274}" dt="2020-06-08T13:06:59.218" v="2871"/>
          <ac:picMkLst>
            <pc:docMk/>
            <pc:sldMk cId="1719153004" sldId="292"/>
            <ac:picMk id="10" creationId="{F9071676-7728-4283-ACC5-CA07530840A8}"/>
          </ac:picMkLst>
        </pc:picChg>
      </pc:sldChg>
      <pc:sldMasterChg chg="setBg modSldLayout">
        <pc:chgData name="Wenkai Li" userId="2183a094473d0c84" providerId="LiveId" clId="{EA487BE9-B102-4E50-83D4-53F257AFF274}" dt="2020-06-08T12:17:02.512" v="2765"/>
        <pc:sldMasterMkLst>
          <pc:docMk/>
          <pc:sldMasterMk cId="2585284721" sldId="2147483648"/>
        </pc:sldMasterMkLst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3268359801" sldId="2147483649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500130650" sldId="2147483650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3953869595" sldId="2147483651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3637976190" sldId="2147483652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1259056698" sldId="2147483653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3602373042" sldId="2147483654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1401101500" sldId="2147483655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1958452244" sldId="2147483656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3487288026" sldId="2147483657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2475770508" sldId="2147483658"/>
          </pc:sldLayoutMkLst>
        </pc:sldLayoutChg>
        <pc:sldLayoutChg chg="setBg">
          <pc:chgData name="Wenkai Li" userId="2183a094473d0c84" providerId="LiveId" clId="{EA487BE9-B102-4E50-83D4-53F257AFF274}" dt="2020-06-08T12:17:02.512" v="2765"/>
          <pc:sldLayoutMkLst>
            <pc:docMk/>
            <pc:sldMasterMk cId="2585284721" sldId="2147483648"/>
            <pc:sldLayoutMk cId="3833037323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4CA52-97A3-4AB9-A54D-B277B5FDBAA6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E24B8-9E35-4BE0-9E97-CE2BA0943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study, I compared K Nearest Neighbor and Decision Tree Model in Feature Selection with Mice Protein Expression Data 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E24B8-9E35-4BE0-9E97-CE2BA09434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0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following contents.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E24B8-9E35-4BE0-9E97-CE2BA09434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1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exploring the relationship between pairs of attributes, I had ten </a:t>
            </a:r>
            <a:r>
              <a:rPr lang="en-US" sz="1200" i="0" dirty="0"/>
              <a:t>hypothesis.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E24B8-9E35-4BE0-9E97-CE2BA09434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70A5-3A52-4C73-B9B7-5F106D4C5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24497-85E9-4F3D-B163-5CE516F1A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F7528-8B7C-4D88-A6D5-6725EE97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76CF7-4CF7-4370-B737-1928B431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53BB2-7773-432C-A990-D7C26042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5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D874-E801-4DB6-9835-B8FBDCBB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1B472-D471-46BF-83FE-ADE8F7C43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6CEF5-103D-4E8C-B27E-4413C363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86CB-B22B-4EE6-B65E-E55BA359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08545-2FC9-4764-8DEA-40304F54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B07041-068C-49AD-99D6-48C6084F4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BC999-72FC-467E-8095-AD2D66685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2F6F-F00D-4DB0-ACD0-16292196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29E79-F021-437A-AE09-897752DD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C1505-9CF1-4C6C-AF62-41BE342F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3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9994-96BC-4EE1-8B01-65BE501D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486CF-6358-4122-8441-50305D5F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C7779-1055-4290-93FA-6D871F04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FC502-5B64-4F85-B5F7-BC117707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9C8B2-6DD3-41A1-BE3F-17148570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3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EFC8-0265-41D7-ABDD-0F3449A6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9EF1-BB9D-4BE5-91B3-5668AE708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A106D-A162-4D94-A8A5-9EEE1E40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2B1D1-E474-4EF8-A70F-902ED737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0F02B-AD13-402E-A962-634D80A9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6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DC60-CA18-419B-A13D-FFBD5C21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4C95-799B-4F15-8279-BA0436D5A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9A8F8-FEA3-4FDF-B323-0D37970D1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517A8-F294-4D05-B873-885CC25F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230BC-311F-41AC-B6D1-A018C5F06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DEC75-42A6-44B4-890F-1EB54636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7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B1A8-A3DC-4FD3-BBC8-ED6BA592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195CD-9EA5-4491-AC99-9F932A911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30C5F-C240-427C-BC9A-74C8798B7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54E28-1E67-4B86-93AC-522ECAA76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D8992-E815-4457-BB85-7A2B605F5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1464A-545C-4AA1-A1DE-766F4EE5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FF5E4-E9EA-4404-9A76-8F423710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568B03-0F64-4C1C-B4D9-3E22D5E7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5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0DB5-19F1-486D-A47E-B89947AD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11204-170F-4062-94FB-6E81B19F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B4442-06AB-47FE-B78E-2C3DD86D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EBB49-573F-4788-9A84-00D3EBF4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7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AF7A4-6AAA-479F-970C-C5AE01A8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A7251-009F-4C84-B6A2-4E1124EA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3698D-AC73-4826-BFE9-2983E056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0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B988-EFBC-4D79-B7E2-BA71BF95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6D3E-C35A-490B-A1B6-4640377A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89D68-7929-4906-B7ED-D9AFE865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5985C-287B-4970-94AB-775D31AF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BBF4C-3E0D-4D44-931F-EBFED22E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B4498-4DAD-4908-985D-0B325576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5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C14A-6E36-490B-BEF8-6D427CAD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2F1BA-1264-420F-AFFD-FC9353B3C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DF458-E703-45D9-8DBF-A7279E430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3CA32-0629-498B-8FC0-35B356303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DDECE-D5FF-4587-9232-59FA6191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A6AA9-E417-4ABB-BB1A-7A70C3E7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88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246CE1-35E7-4BB8-B057-28825648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78BB-4237-4A4A-9FD0-74F4398BC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DAC78-8D27-47C8-900D-9E2B251D0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C41FC-AA63-48EA-9FFB-A12E4641340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00603-27B3-4C27-BB91-FC82E903E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ADF52-6BE0-4460-86B8-6828B0127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157BC-BCF3-4154-A1B9-E59A79B93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8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mailto:s3815738@student.rmit.edu.au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books/NBK5223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D92D3-55C2-4324-94FA-B8D8EC0206A3}"/>
              </a:ext>
            </a:extLst>
          </p:cNvPr>
          <p:cNvSpPr/>
          <p:nvPr/>
        </p:nvSpPr>
        <p:spPr>
          <a:xfrm>
            <a:off x="1423396" y="1654628"/>
            <a:ext cx="9026889" cy="21444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000" kern="1200" spc="-5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Compare K Nearest Neighbor and Decision Tree Model in Feature Selection with Mice Protein Expression Data Set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8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557B7-8A1D-4DF2-AF14-E477FA96A198}"/>
              </a:ext>
            </a:extLst>
          </p:cNvPr>
          <p:cNvSpPr txBox="1"/>
          <p:nvPr/>
        </p:nvSpPr>
        <p:spPr>
          <a:xfrm>
            <a:off x="2957503" y="3710665"/>
            <a:ext cx="6164725" cy="1525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endParaRPr lang="en-US" sz="5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Wenkai Li, Student ID: s3815738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Contact details: </a:t>
            </a:r>
            <a:r>
              <a:rPr lang="en-US" sz="20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5"/>
              </a:rPr>
              <a:t>s3815738@student.rmit.edu.au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Date of report: 02/06/2020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5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97AFBB6-2D4A-411F-965D-11F193C65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9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8"/>
    </mc:Choice>
    <mc:Fallback>
      <p:transition spd="slow" advTm="9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E6D7-2174-4733-87B7-813281AE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931183"/>
            <a:ext cx="3796393" cy="788761"/>
          </a:xfrm>
        </p:spPr>
        <p:txBody>
          <a:bodyPr/>
          <a:lstStyle/>
          <a:p>
            <a:r>
              <a:rPr lang="en-US" sz="3600" dirty="0"/>
              <a:t>5. 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2CCB-CAF5-4DFC-8CA7-498D138C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36" y="2022111"/>
            <a:ext cx="3670663" cy="2190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Descriptive Statistics:</a:t>
            </a:r>
          </a:p>
          <a:p>
            <a:r>
              <a:rPr lang="en-US" sz="2000" dirty="0"/>
              <a:t>Each column are explored by checking descriptive statistics including mean, standard deviation, min value, max value and different quantiles.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17065-A35E-452B-B1B3-8694CD66F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341" y="762886"/>
            <a:ext cx="2461802" cy="5556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557C9-C4C0-4DBA-B754-359D76533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472" y="768586"/>
            <a:ext cx="2251513" cy="5556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71064-4A8D-4467-930D-19E35848B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951" y="750044"/>
            <a:ext cx="2422969" cy="5541899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74F2B02-A5E0-4568-98C6-B15339344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6"/>
    </mc:Choice>
    <mc:Fallback>
      <p:transition spd="slow" advTm="4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CDA9EB-D1A3-4AE5-8671-08AF5CAAF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43" y="422325"/>
            <a:ext cx="4038257" cy="288595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05DDF2-D55F-4E97-8349-52B94D05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6" y="3546918"/>
            <a:ext cx="4060371" cy="295492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156B9A-27C5-4D9B-BA99-473AF9D46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16" y="389668"/>
            <a:ext cx="4059683" cy="2901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1F62BC-30C9-42ED-9D49-012BAFCA06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73" y="3546525"/>
            <a:ext cx="4060027" cy="29015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C4FB1ED-59A4-4AFF-9C97-8E81DF51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800555"/>
            <a:ext cx="3796393" cy="788761"/>
          </a:xfrm>
        </p:spPr>
        <p:txBody>
          <a:bodyPr/>
          <a:lstStyle/>
          <a:p>
            <a:r>
              <a:rPr lang="en-US" sz="3600" dirty="0"/>
              <a:t>5. Data Exploration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08736E-0E50-4A4F-B1FF-A444EFCF7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4" y="1815282"/>
            <a:ext cx="3670663" cy="2190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Distribution:</a:t>
            </a:r>
          </a:p>
          <a:p>
            <a:r>
              <a:rPr lang="en-US" sz="2000" dirty="0"/>
              <a:t>Distributions of each column are explored by plotting histograms.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6120650-4F50-48A4-BC43-B2B1699A37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6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4"/>
    </mc:Choice>
    <mc:Fallback>
      <p:transition spd="slow" advTm="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518700-0A88-44FA-8D72-B19245BDC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01" y="1271412"/>
            <a:ext cx="5550171" cy="39972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259E7-96CB-46BF-A6D8-646339D2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430439"/>
            <a:ext cx="3796393" cy="788761"/>
          </a:xfrm>
        </p:spPr>
        <p:txBody>
          <a:bodyPr/>
          <a:lstStyle/>
          <a:p>
            <a:r>
              <a:rPr lang="en-US" sz="3600" dirty="0"/>
              <a:t>5. Data Exploration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F558EE-1C58-4B9C-9F8E-EFFA9046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8" y="2359568"/>
            <a:ext cx="3986350" cy="219066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1DA23-8EAB-427A-83F3-25A1DFF6BE05}"/>
              </a:ext>
            </a:extLst>
          </p:cNvPr>
          <p:cNvSpPr/>
          <p:nvPr/>
        </p:nvSpPr>
        <p:spPr>
          <a:xfrm>
            <a:off x="272143" y="1788665"/>
            <a:ext cx="5878286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1: DYRK1A and ITSN1 have high correlation.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DYRK1A and ITSN1 are both chromosome 21 (Hsa21) proteins.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Overexpression of ITSN1 and DYRK1A leads to learning and memory deficits.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can be seen, they are showing a high positive correlation.</a:t>
            </a:r>
          </a:p>
          <a:p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F26E83F-F308-4D0B-AF9D-076BEBB41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1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4"/>
    </mc:Choice>
    <mc:Fallback>
      <p:transition spd="slow" advTm="7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A17B5-8FCB-45AB-B38B-01C67436315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36" y="1415144"/>
            <a:ext cx="5656307" cy="42345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C347D-9A6F-4CFA-BE8F-659FAB576807}"/>
              </a:ext>
            </a:extLst>
          </p:cNvPr>
          <p:cNvSpPr txBox="1">
            <a:spLocks/>
          </p:cNvSpPr>
          <p:nvPr/>
        </p:nvSpPr>
        <p:spPr>
          <a:xfrm>
            <a:off x="304800" y="593725"/>
            <a:ext cx="3796393" cy="788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F7A3EE-13DD-431D-A8BD-91C499852DCF}"/>
              </a:ext>
            </a:extLst>
          </p:cNvPr>
          <p:cNvSpPr/>
          <p:nvPr/>
        </p:nvSpPr>
        <p:spPr>
          <a:xfrm>
            <a:off x="272143" y="1941064"/>
            <a:ext cx="5878286" cy="2010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2: pNR1 and NR1 have high correlation.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NR1 is N-methyl-D-aspartate receptor (NMDAR) subunit and pNR1 is phosphorylated form of NR1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can be seen, they are showing a high positive correlation.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277D01A-221C-4B2E-9EB9-AB95BC94A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5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0"/>
    </mc:Choice>
    <mc:Fallback>
      <p:transition spd="slow" advTm="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7B39B-C984-42B5-A395-9867FE2AFB8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76" y="1404257"/>
            <a:ext cx="5874024" cy="47897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5EFB2E-A8C7-4ACE-BF08-07A8CCAF24B1}"/>
              </a:ext>
            </a:extLst>
          </p:cNvPr>
          <p:cNvSpPr txBox="1">
            <a:spLocks/>
          </p:cNvSpPr>
          <p:nvPr/>
        </p:nvSpPr>
        <p:spPr>
          <a:xfrm>
            <a:off x="304800" y="593725"/>
            <a:ext cx="3796393" cy="788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D7D73-2348-4952-85E6-A7FCFA536FA3}"/>
              </a:ext>
            </a:extLst>
          </p:cNvPr>
          <p:cNvSpPr/>
          <p:nvPr/>
        </p:nvSpPr>
        <p:spPr>
          <a:xfrm>
            <a:off x="272143" y="1941064"/>
            <a:ext cx="5878286" cy="238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3: BRAF and </a:t>
            </a:r>
            <a:r>
              <a:rPr lang="en-US" sz="2000" i="1" dirty="0" err="1"/>
              <a:t>pERK</a:t>
            </a:r>
            <a:r>
              <a:rPr lang="en-US" sz="2000" i="1" dirty="0"/>
              <a:t> have high correlation.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BRAF and </a:t>
            </a:r>
            <a:r>
              <a:rPr lang="en-US" sz="2000" dirty="0" err="1"/>
              <a:t>pERK</a:t>
            </a:r>
            <a:r>
              <a:rPr lang="en-US" sz="2000" dirty="0"/>
              <a:t> are two components of the Mitogen-Activated Protein Kinase (MAPK) signaling pathway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can be seen, they are showing a high positive correlation.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B1E7CB4-DEB6-4285-991F-97C147FD8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5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9"/>
    </mc:Choice>
    <mc:Fallback>
      <p:transition spd="slow" advTm="5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E09BC1-8FBA-44BA-BB7C-5EDBE99B12E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92" y="1447799"/>
            <a:ext cx="5852251" cy="46917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D0BC1B-8D4E-403F-A11C-1D33D970D422}"/>
              </a:ext>
            </a:extLst>
          </p:cNvPr>
          <p:cNvSpPr txBox="1">
            <a:spLocks/>
          </p:cNvSpPr>
          <p:nvPr/>
        </p:nvSpPr>
        <p:spPr>
          <a:xfrm>
            <a:off x="304800" y="593725"/>
            <a:ext cx="3796393" cy="788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95408-32E6-4BF5-B091-4C6186EE1B33}"/>
              </a:ext>
            </a:extLst>
          </p:cNvPr>
          <p:cNvSpPr/>
          <p:nvPr/>
        </p:nvSpPr>
        <p:spPr>
          <a:xfrm>
            <a:off x="272143" y="1941064"/>
            <a:ext cx="5878286" cy="2239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4: ARC and EGR1 have high correlation.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ARC and EGR1 are both immediate early gene proteins (IEG)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However, they are not showing a high correlation.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1B40F57-22A5-497D-AFDA-6660BFBE20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2"/>
    </mc:Choice>
    <mc:Fallback>
      <p:transition spd="slow" advTm="4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D0480A-3076-4212-89B7-1BAF0912E7F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17" y="1545771"/>
            <a:ext cx="5717769" cy="44740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0BD16B-311C-49DB-A3FA-1CE98FBFC329}"/>
              </a:ext>
            </a:extLst>
          </p:cNvPr>
          <p:cNvSpPr txBox="1">
            <a:spLocks/>
          </p:cNvSpPr>
          <p:nvPr/>
        </p:nvSpPr>
        <p:spPr>
          <a:xfrm>
            <a:off x="304800" y="593725"/>
            <a:ext cx="3796393" cy="788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70F54-36B5-411B-9DE0-AF8969A69C8C}"/>
              </a:ext>
            </a:extLst>
          </p:cNvPr>
          <p:cNvSpPr/>
          <p:nvPr/>
        </p:nvSpPr>
        <p:spPr>
          <a:xfrm>
            <a:off x="272143" y="1941064"/>
            <a:ext cx="5878286" cy="415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5: BAD and BCL2 have negative correlation.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Apoptotic is a form of programmed cell death that occurs in multicellular organisms (Apoptotic, Wikipedia). 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BAD and BCL2 are both apoptosis related. BAD is proapoptotic while BCL2 is antiapoptotic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However, as can be seen in the plot, they are showing a high positive correlation.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2B4F591-9969-40BB-A9BD-F4484C003B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4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9"/>
    </mc:Choice>
    <mc:Fallback>
      <p:transition spd="slow" advTm="5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F579D1-749C-4F63-860A-6438B4D19EE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09" y="1524000"/>
            <a:ext cx="5321163" cy="42671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EDF51C-2A0D-4CD0-B965-DA1AE0D53709}"/>
              </a:ext>
            </a:extLst>
          </p:cNvPr>
          <p:cNvSpPr txBox="1">
            <a:spLocks/>
          </p:cNvSpPr>
          <p:nvPr/>
        </p:nvSpPr>
        <p:spPr>
          <a:xfrm>
            <a:off x="304800" y="593725"/>
            <a:ext cx="3796393" cy="788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3E01A3-CD66-479D-B264-715CE6A91959}"/>
              </a:ext>
            </a:extLst>
          </p:cNvPr>
          <p:cNvSpPr/>
          <p:nvPr/>
        </p:nvSpPr>
        <p:spPr>
          <a:xfrm>
            <a:off x="272143" y="1941064"/>
            <a:ext cx="5878286" cy="415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6: </a:t>
            </a:r>
            <a:r>
              <a:rPr lang="en-US" sz="2000" i="1" dirty="0" err="1"/>
              <a:t>pERK</a:t>
            </a:r>
            <a:r>
              <a:rPr lang="en-US" sz="2000" i="1" dirty="0"/>
              <a:t> is a good discriminant between Behaviors.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pERK</a:t>
            </a:r>
            <a:r>
              <a:rPr lang="en-US" sz="2000" dirty="0"/>
              <a:t> plays an important role in learning and memory in both general and CFC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can be seen, measurement for </a:t>
            </a:r>
            <a:r>
              <a:rPr lang="en-US" sz="2000" dirty="0" err="1"/>
              <a:t>pERK</a:t>
            </a:r>
            <a:r>
              <a:rPr lang="en-US" sz="2000" dirty="0"/>
              <a:t> has a large difference between context-shock and shock-context. Values for C/S are much higher than S/C.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6AFDA7A-E94A-4E6A-A3C8-79464EAAF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0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1"/>
    </mc:Choice>
    <mc:Fallback>
      <p:transition spd="slow" advTm="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51AB0-448D-45D4-9DEA-6664E147818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50" y="1513114"/>
            <a:ext cx="5571535" cy="3886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C4A1F-3C3D-4249-B979-FE7C17924D10}"/>
              </a:ext>
            </a:extLst>
          </p:cNvPr>
          <p:cNvSpPr txBox="1">
            <a:spLocks/>
          </p:cNvSpPr>
          <p:nvPr/>
        </p:nvSpPr>
        <p:spPr>
          <a:xfrm>
            <a:off x="304800" y="593725"/>
            <a:ext cx="3796393" cy="788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4F278-5CF1-4276-A2F9-5681FD172CBE}"/>
              </a:ext>
            </a:extLst>
          </p:cNvPr>
          <p:cNvSpPr/>
          <p:nvPr/>
        </p:nvSpPr>
        <p:spPr>
          <a:xfrm>
            <a:off x="250372" y="1886636"/>
            <a:ext cx="5878286" cy="4840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7: NR1 is a good discriminant between the Treatments.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Memantine is an antagonist of the N-methyl-D-aspartate receptor (NMDAR).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NMDAR subunit NR1, pNR1 plus </a:t>
            </a:r>
            <a:r>
              <a:rPr lang="en-US" sz="2000" dirty="0" err="1"/>
              <a:t>pNUMB</a:t>
            </a:r>
            <a:r>
              <a:rPr lang="en-US" sz="2000" dirty="0"/>
              <a:t> and </a:t>
            </a:r>
            <a:r>
              <a:rPr lang="en-US" sz="2000" dirty="0" err="1"/>
              <a:t>pCAMKII</a:t>
            </a:r>
            <a:r>
              <a:rPr lang="en-US" sz="2000" dirty="0"/>
              <a:t> are related to signaling from the NMDAR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However, from the boxplot, we cannot see a large different between mean values of memantine and saline.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6941C01-21AD-45E8-A8EF-C0E1E657A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7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5"/>
    </mc:Choice>
    <mc:Fallback>
      <p:transition spd="slow" advTm="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8DB5ED-5409-486C-BEE2-01E74734181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22" y="1491343"/>
            <a:ext cx="5604193" cy="4038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118931-7F1C-4BD1-A3B1-3B92BF7C5A59}"/>
              </a:ext>
            </a:extLst>
          </p:cNvPr>
          <p:cNvSpPr txBox="1">
            <a:spLocks/>
          </p:cNvSpPr>
          <p:nvPr/>
        </p:nvSpPr>
        <p:spPr>
          <a:xfrm>
            <a:off x="304800" y="593725"/>
            <a:ext cx="3796393" cy="788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30279E-089D-4DD3-AEED-229C7CDEF493}"/>
              </a:ext>
            </a:extLst>
          </p:cNvPr>
          <p:cNvSpPr/>
          <p:nvPr/>
        </p:nvSpPr>
        <p:spPr>
          <a:xfrm>
            <a:off x="250372" y="1886636"/>
            <a:ext cx="5878286" cy="3198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8: </a:t>
            </a:r>
            <a:r>
              <a:rPr lang="en-US" sz="2000" i="1" dirty="0" err="1"/>
              <a:t>pCAMKII</a:t>
            </a:r>
            <a:r>
              <a:rPr lang="en-US" sz="2000" i="1" dirty="0"/>
              <a:t> is a good discriminant between the Treatments.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pCAMKII</a:t>
            </a:r>
            <a:r>
              <a:rPr lang="en-US" sz="2000" dirty="0"/>
              <a:t> is also related to signaling from the NMDAR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can be seen, mean value of saline is lower than that of memantine.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DB1E4FB-C0BD-48D4-9C79-30C6BC6282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6"/>
    </mc:Choice>
    <mc:Fallback>
      <p:transition spd="slow" advTm="6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81DEA1-D2E3-4A86-BDCF-6E79139EC5C5}"/>
              </a:ext>
            </a:extLst>
          </p:cNvPr>
          <p:cNvSpPr txBox="1"/>
          <p:nvPr/>
        </p:nvSpPr>
        <p:spPr>
          <a:xfrm>
            <a:off x="1045028" y="1579984"/>
            <a:ext cx="701040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+mj-lt"/>
              </a:rPr>
              <a:t>Introduction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+mj-lt"/>
              </a:rPr>
              <a:t>Research Goal</a:t>
            </a:r>
          </a:p>
          <a:p>
            <a:pPr marL="742950" indent="-742950">
              <a:buFontTx/>
              <a:buAutoNum type="arabicPeriod"/>
            </a:pPr>
            <a:r>
              <a:rPr lang="en-US" sz="2800" dirty="0">
                <a:latin typeface="+mj-lt"/>
              </a:rPr>
              <a:t>Data Set Description </a:t>
            </a:r>
          </a:p>
          <a:p>
            <a:pPr marL="742950" indent="-742950">
              <a:buFontTx/>
              <a:buAutoNum type="arabicPeriod"/>
            </a:pPr>
            <a:r>
              <a:rPr lang="en-US" sz="2800" dirty="0">
                <a:latin typeface="+mj-lt"/>
              </a:rPr>
              <a:t>Data preparation</a:t>
            </a:r>
          </a:p>
          <a:p>
            <a:pPr marL="742950" indent="-742950">
              <a:buFontTx/>
              <a:buAutoNum type="arabicPeriod"/>
            </a:pPr>
            <a:r>
              <a:rPr lang="en-US" sz="2800" dirty="0">
                <a:latin typeface="+mj-lt"/>
              </a:rPr>
              <a:t>Data Exploration</a:t>
            </a:r>
          </a:p>
          <a:p>
            <a:pPr marL="742950" indent="-742950">
              <a:buFontTx/>
              <a:buAutoNum type="arabicPeriod"/>
            </a:pPr>
            <a:r>
              <a:rPr lang="en-US" sz="2800" dirty="0">
                <a:latin typeface="+mj-lt"/>
              </a:rPr>
              <a:t>Data modelling </a:t>
            </a:r>
          </a:p>
          <a:p>
            <a:pPr marL="742950" indent="-742950">
              <a:buFontTx/>
              <a:buAutoNum type="arabicPeriod"/>
            </a:pPr>
            <a:r>
              <a:rPr lang="en-US" sz="2800" dirty="0">
                <a:latin typeface="+mj-lt"/>
              </a:rPr>
              <a:t>Results</a:t>
            </a:r>
          </a:p>
          <a:p>
            <a:pPr marL="742950" indent="-742950">
              <a:buFontTx/>
              <a:buAutoNum type="arabicPeriod"/>
            </a:pPr>
            <a:r>
              <a:rPr lang="en-US" sz="2800" dirty="0">
                <a:latin typeface="+mj-lt"/>
              </a:rPr>
              <a:t>Conclusion</a:t>
            </a:r>
          </a:p>
          <a:p>
            <a:pPr marL="742950" indent="-742950">
              <a:buFontTx/>
              <a:buAutoNum type="arabicPeriod"/>
            </a:pPr>
            <a:r>
              <a:rPr lang="en-US" sz="2800" dirty="0">
                <a:latin typeface="+mj-lt"/>
              </a:rPr>
              <a:t>Recommendation</a:t>
            </a:r>
          </a:p>
          <a:p>
            <a:r>
              <a:rPr lang="en-US" sz="4000" dirty="0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E6B4B-1B83-4F45-99B3-66217DDC1DCE}"/>
              </a:ext>
            </a:extLst>
          </p:cNvPr>
          <p:cNvSpPr txBox="1"/>
          <p:nvPr/>
        </p:nvSpPr>
        <p:spPr>
          <a:xfrm>
            <a:off x="1001486" y="729344"/>
            <a:ext cx="267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Contents</a:t>
            </a:r>
            <a:endParaRPr lang="en-US" sz="3600" b="1" dirty="0">
              <a:latin typeface="+mj-lt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53F5109-35FE-4349-93C3-1E34D6558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5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7"/>
    </mc:Choice>
    <mc:Fallback>
      <p:transition spd="slow" advTm="2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5A0AEB-0210-4F7E-86CE-A5E11C24DF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20" y="1600199"/>
            <a:ext cx="5527993" cy="40821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4B5F90-6F84-4BA2-B3CC-2B132F3B8CD2}"/>
              </a:ext>
            </a:extLst>
          </p:cNvPr>
          <p:cNvSpPr txBox="1">
            <a:spLocks/>
          </p:cNvSpPr>
          <p:nvPr/>
        </p:nvSpPr>
        <p:spPr>
          <a:xfrm>
            <a:off x="304800" y="593725"/>
            <a:ext cx="3796393" cy="788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45733-D2EF-4C94-BF09-437FE41501F6}"/>
              </a:ext>
            </a:extLst>
          </p:cNvPr>
          <p:cNvSpPr/>
          <p:nvPr/>
        </p:nvSpPr>
        <p:spPr>
          <a:xfrm>
            <a:off x="250372" y="1886636"/>
            <a:ext cx="5878286" cy="3198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9: APP is a good discriminant between the Genotypes.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APP is a Hsa21 protein.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Ts65Dn mice have extra copy of genes on Hsa21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can be seen, mean value of Ts65Dn is much higher than that of Control group.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269C721-0891-469B-B321-45804EF47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4"/>
    </mc:Choice>
    <mc:Fallback>
      <p:transition spd="slow" advTm="5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3B8143B-62C2-4AB8-B88C-7994DE2CA1F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64" y="1404258"/>
            <a:ext cx="5451793" cy="42563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D78CDE-D284-4E38-9B0E-EB0E496D501F}"/>
              </a:ext>
            </a:extLst>
          </p:cNvPr>
          <p:cNvSpPr txBox="1">
            <a:spLocks/>
          </p:cNvSpPr>
          <p:nvPr/>
        </p:nvSpPr>
        <p:spPr>
          <a:xfrm>
            <a:off x="304800" y="593725"/>
            <a:ext cx="3796393" cy="788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5.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53235-C7B6-455E-94B8-005AB397EDF0}"/>
              </a:ext>
            </a:extLst>
          </p:cNvPr>
          <p:cNvSpPr/>
          <p:nvPr/>
        </p:nvSpPr>
        <p:spPr>
          <a:xfrm>
            <a:off x="217714" y="1418550"/>
            <a:ext cx="6117771" cy="554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 dirty="0"/>
              <a:t>Hypothesis 10: SOD1 plays an important role in discriminating the 8 classes.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SOD1 represents to superoxide dismutase. It is an Hsa21 protein and contributes to elevated levels of reactive oxygen species seen in Down Syndrome.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Overexpression of SOD1 in Ts65Dn mice leads to learning and memory deficits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Higuera C, Gardiner KJ and </a:t>
            </a:r>
            <a:r>
              <a:rPr lang="en-US" sz="2000" dirty="0" err="1"/>
              <a:t>Cios</a:t>
            </a:r>
            <a:r>
              <a:rPr lang="en-US" sz="2000" dirty="0"/>
              <a:t> KJ reported in the relevant paper, SOD1 level increases further in rescued learning and differed in the corresponding set of control mice in normal learning, c-CS-s vs. c-SC-s.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can be seen, mean values of different classes are quite different, especially in classes c-SC-m, c-SC-s, t-SC-m, t-SC-s.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3CC68F6-6E1E-4536-B4B8-270165A7EF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0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6"/>
    </mc:Choice>
    <mc:Fallback>
      <p:transition spd="slow" advTm="6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77C8A4-FBAF-4A2D-AB7B-4D94E6B3825B}"/>
              </a:ext>
            </a:extLst>
          </p:cNvPr>
          <p:cNvSpPr txBox="1"/>
          <p:nvPr/>
        </p:nvSpPr>
        <p:spPr>
          <a:xfrm>
            <a:off x="903514" y="576944"/>
            <a:ext cx="34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6. Data modelling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F7F3C-D906-4068-8F62-D1E181BF6DB3}"/>
              </a:ext>
            </a:extLst>
          </p:cNvPr>
          <p:cNvSpPr/>
          <p:nvPr/>
        </p:nvSpPr>
        <p:spPr>
          <a:xfrm>
            <a:off x="903514" y="1475290"/>
            <a:ext cx="7162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/>
              <a:t>Selecting model: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we have all the classes labeled, supervised learning algorithms are used to build the classifier. 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 this research, I used and compared K Nearest Neighbor (KNN) and Decision Tree models.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A510-7654-4953-A987-953E0DFFBC11}"/>
              </a:ext>
            </a:extLst>
          </p:cNvPr>
          <p:cNvSpPr txBox="1"/>
          <p:nvPr/>
        </p:nvSpPr>
        <p:spPr>
          <a:xfrm>
            <a:off x="892630" y="3864429"/>
            <a:ext cx="76199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/>
              <a:t>Prepare training and testing subsets: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subset “data” is defined to save protein columns.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subset “target” is to save classes labels.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and target are then split into 4 subsets, two for training the model and two for testing the model.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91B7461-DBF3-49D8-9A89-E231D54C3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1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6"/>
    </mc:Choice>
    <mc:Fallback>
      <p:transition spd="slow" advTm="12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3D116-4386-4159-8D5F-AFBDA1D5BB0D}"/>
              </a:ext>
            </a:extLst>
          </p:cNvPr>
          <p:cNvSpPr/>
          <p:nvPr/>
        </p:nvSpPr>
        <p:spPr>
          <a:xfrm>
            <a:off x="555171" y="1148982"/>
            <a:ext cx="64008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/>
              <a:t>Model training, parameter tuning and validation: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used </a:t>
            </a:r>
            <a:r>
              <a:rPr lang="en-US" sz="2000" dirty="0" err="1"/>
              <a:t>KNeighborsClassifier</a:t>
            </a:r>
            <a:r>
              <a:rPr lang="en-US" sz="2000" dirty="0"/>
              <a:t> imported from </a:t>
            </a:r>
            <a:r>
              <a:rPr lang="en-US" sz="2000" dirty="0" err="1"/>
              <a:t>sklearn</a:t>
            </a:r>
            <a:r>
              <a:rPr lang="en-US" sz="2000" dirty="0"/>
              <a:t> to build the KNN model </a:t>
            </a:r>
            <a:r>
              <a:rPr lang="en-US" sz="2000" dirty="0" err="1"/>
              <a:t>DecisionTreeClassifier</a:t>
            </a:r>
            <a:r>
              <a:rPr lang="en-US" sz="2000" dirty="0"/>
              <a:t> imported from </a:t>
            </a:r>
            <a:r>
              <a:rPr lang="en-US" sz="2000" dirty="0" err="1"/>
              <a:t>sklearn</a:t>
            </a:r>
            <a:r>
              <a:rPr lang="en-US" sz="2000" dirty="0"/>
              <a:t> to build the Decision Tree model.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Present the model with train dataset. After training the model, present the model with test subset to predict labels.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Compare predict labels with correct labels.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Then use evaluation metrics include confusion matrix, precision, recall rate and f1-score to validate the model.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Change parameters for the classifier.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Repeat the steps in data modelling and compare the evaluation scores to optimize the model.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69FEC-8397-40AD-A5E9-ED8C28A8460E}"/>
              </a:ext>
            </a:extLst>
          </p:cNvPr>
          <p:cNvSpPr txBox="1"/>
          <p:nvPr/>
        </p:nvSpPr>
        <p:spPr>
          <a:xfrm>
            <a:off x="555172" y="348343"/>
            <a:ext cx="34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6. Data modelling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D55638-5692-490D-B888-D3B13B14B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607" y="151720"/>
            <a:ext cx="5067300" cy="357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9093AF-68F1-4303-908C-26572B3DD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237" y="4163105"/>
            <a:ext cx="4429125" cy="227647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3D9C6F3-2DD5-4443-9B01-F48698C2B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63"/>
    </mc:Choice>
    <mc:Fallback>
      <p:transition spd="slow" advTm="25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A33620-897D-4342-AF50-2D5DF163A08D}"/>
              </a:ext>
            </a:extLst>
          </p:cNvPr>
          <p:cNvSpPr/>
          <p:nvPr/>
        </p:nvSpPr>
        <p:spPr>
          <a:xfrm>
            <a:off x="555172" y="1378412"/>
            <a:ext cx="9274628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/>
              <a:t>Hill climbing for feature selection: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light version of hill climbing is used to select most important features.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model I used is the best performing model I trained from model validation.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examines the neighboring features one by one and selects the first neighboring feature which optimizes the current cost as next feature. (Tutorial week 5)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process will end if adding new column would not improve the highest score.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Selected features are printed to show the results.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1627B-469A-4C6A-ABE3-59821B90675E}"/>
              </a:ext>
            </a:extLst>
          </p:cNvPr>
          <p:cNvSpPr txBox="1"/>
          <p:nvPr/>
        </p:nvSpPr>
        <p:spPr>
          <a:xfrm>
            <a:off x="478972" y="337457"/>
            <a:ext cx="34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6. Data modelling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3831E-8D41-4966-BF12-2BFDB5D05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15" y="4708751"/>
            <a:ext cx="7210425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4FCDC-0740-41B5-865F-357F8D510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7" y="5461166"/>
            <a:ext cx="10911567" cy="49332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852BAC1-5943-4731-A448-2FD472AB5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91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9"/>
    </mc:Choice>
    <mc:Fallback>
      <p:transition spd="slow" advTm="13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D2255-07D9-4049-B1C1-A7F44F2813BC}"/>
              </a:ext>
            </a:extLst>
          </p:cNvPr>
          <p:cNvSpPr txBox="1"/>
          <p:nvPr/>
        </p:nvSpPr>
        <p:spPr>
          <a:xfrm>
            <a:off x="642256" y="500743"/>
            <a:ext cx="1950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7.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A94072-5365-46FF-B24F-05D9A0B42830}"/>
              </a:ext>
            </a:extLst>
          </p:cNvPr>
          <p:cNvSpPr/>
          <p:nvPr/>
        </p:nvSpPr>
        <p:spPr>
          <a:xfrm>
            <a:off x="647001" y="1366701"/>
            <a:ext cx="626379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/>
              <a:t>Results of KNN: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By using the tuned KNN classifier and hill climbing technic, 20 proteins were selected with precision and recall rate both equal to 1.0.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20 proteins in alphabet order are AcetylH3K9, BAD, BCL2, CREB, EGR1, ERBB4, GluR4, IL1B, JNK, MEK, MTOR, NR1, NR2B, P3525, P38, S6, Tau, </a:t>
            </a:r>
            <a:r>
              <a:rPr lang="en-US" sz="2000" dirty="0" err="1"/>
              <a:t>pCAMKII</a:t>
            </a:r>
            <a:r>
              <a:rPr lang="en-US" sz="2000" dirty="0"/>
              <a:t>, pCASP9, pGSK3B, pP70S6.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final parameters I set are </a:t>
            </a:r>
            <a:r>
              <a:rPr lang="en-US" sz="2000" dirty="0" err="1"/>
              <a:t>n_neighbors</a:t>
            </a:r>
            <a:r>
              <a:rPr lang="en-US" sz="2000" dirty="0"/>
              <a:t> = 3, weights = 'distance', p = 1.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E12694D-421E-411D-9056-F069517E1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3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2"/>
    </mc:Choice>
    <mc:Fallback>
      <p:transition spd="slow" advTm="12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D2255-07D9-4049-B1C1-A7F44F2813BC}"/>
              </a:ext>
            </a:extLst>
          </p:cNvPr>
          <p:cNvSpPr txBox="1"/>
          <p:nvPr/>
        </p:nvSpPr>
        <p:spPr>
          <a:xfrm>
            <a:off x="783770" y="740229"/>
            <a:ext cx="1950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7.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66BC4-C97D-413E-99CC-7BD4A391CB1E}"/>
              </a:ext>
            </a:extLst>
          </p:cNvPr>
          <p:cNvSpPr/>
          <p:nvPr/>
        </p:nvSpPr>
        <p:spPr>
          <a:xfrm>
            <a:off x="729344" y="1739001"/>
            <a:ext cx="6096000" cy="48474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2000" dirty="0"/>
              <a:t>Results of Decision Tree: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By using the tuned Decision Tree classifier and hill climbing technic, 29 proteins were selected with precision equal to 0.83 and recall rate equal to 0.82.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29 proteins in alphabet order are ADARB1, BAD, BAX, BCL2, CAMKII, CREB, DSCR1, EGR1, ERBB4, ERK, GluR3, GluR4, H3AcK18, IL1B, JNK, NR1, NUMB, P38, PKCA, S6, SHH, SOD1, </a:t>
            </a:r>
            <a:r>
              <a:rPr lang="en-US" sz="2000" dirty="0" err="1"/>
              <a:t>pBRAF</a:t>
            </a:r>
            <a:r>
              <a:rPr lang="en-US" sz="2000" dirty="0"/>
              <a:t>, </a:t>
            </a:r>
            <a:r>
              <a:rPr lang="en-US" sz="2000" dirty="0" err="1"/>
              <a:t>pCAMKII</a:t>
            </a:r>
            <a:r>
              <a:rPr lang="en-US" sz="2000" dirty="0"/>
              <a:t>, pCASP9, pGSK3B_Tyr216, </a:t>
            </a:r>
            <a:r>
              <a:rPr lang="en-US" sz="2000" dirty="0" err="1"/>
              <a:t>pMTOR</a:t>
            </a:r>
            <a:r>
              <a:rPr lang="en-US" sz="2000" dirty="0"/>
              <a:t>, pP70S6, </a:t>
            </a:r>
            <a:r>
              <a:rPr lang="en-US" sz="2000" dirty="0" err="1"/>
              <a:t>pPKCAB</a:t>
            </a:r>
            <a:r>
              <a:rPr lang="en-US" sz="2000" dirty="0"/>
              <a:t>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final parameters I set are default.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results of decision tree are not stable. It changes when running different times.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9071676-7728-4283-ACC5-CA0753084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3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9"/>
    </mc:Choice>
    <mc:Fallback>
      <p:transition spd="slow" advTm="13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783707-4D2E-4A0B-98FB-DD98E7C033CB}"/>
              </a:ext>
            </a:extLst>
          </p:cNvPr>
          <p:cNvSpPr/>
          <p:nvPr/>
        </p:nvSpPr>
        <p:spPr>
          <a:xfrm>
            <a:off x="734319" y="609991"/>
            <a:ext cx="25715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8. Discussion</a:t>
            </a:r>
            <a:endParaRPr lang="en-US" sz="3600" b="1" dirty="0">
              <a:latin typeface="+mj-lt"/>
            </a:endParaRP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888D8F-02DB-4A0C-AAC7-24E64C703DCC}"/>
              </a:ext>
            </a:extLst>
          </p:cNvPr>
          <p:cNvSpPr/>
          <p:nvPr/>
        </p:nvSpPr>
        <p:spPr>
          <a:xfrm>
            <a:off x="576942" y="1478832"/>
            <a:ext cx="86868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KNN is sensitive to outliers and scales differences.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disadvantage of decision tree is overfitting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when using decision tree with continues numeric variables, it divides continues variables into bins. As a result, it might cause information loose when it categorizes variables.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Variables in this data set are continues, which might be a reason why KNN performs better.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CB0CBA7-7D6A-416D-8909-D720940A9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7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58"/>
    </mc:Choice>
    <mc:Fallback>
      <p:transition spd="slow" advTm="2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783707-4D2E-4A0B-98FB-DD98E7C033CB}"/>
              </a:ext>
            </a:extLst>
          </p:cNvPr>
          <p:cNvSpPr/>
          <p:nvPr/>
        </p:nvSpPr>
        <p:spPr>
          <a:xfrm>
            <a:off x="571033" y="468477"/>
            <a:ext cx="2715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9. Conclusion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542AAC-5AE9-45C7-8319-660674EA654C}"/>
              </a:ext>
            </a:extLst>
          </p:cNvPr>
          <p:cNvSpPr/>
          <p:nvPr/>
        </p:nvSpPr>
        <p:spPr>
          <a:xfrm>
            <a:off x="609600" y="1194030"/>
            <a:ext cx="6096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numbers of features selected by KNN is less than features selected by decision tree.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KNN has higher precision, recall rate and accuracy score.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KNN is recommended for this study regarding to project goal and accuracy.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Decision tree visualization can be used to illustrate which proteins influence more than others by checking nodes and splits.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4643AA-6700-4D11-AA67-C134BC35D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1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3"/>
    </mc:Choice>
    <mc:Fallback>
      <p:transition spd="slow" advTm="27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B71D0A-1CC4-44A9-A158-AEFA091E0704}"/>
              </a:ext>
            </a:extLst>
          </p:cNvPr>
          <p:cNvSpPr/>
          <p:nvPr/>
        </p:nvSpPr>
        <p:spPr>
          <a:xfrm>
            <a:off x="195942" y="259251"/>
            <a:ext cx="10112829" cy="6056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sz="3600" kern="0" dirty="0">
                <a:effectLst/>
                <a:latin typeface="+mj-lt"/>
                <a:ea typeface="DengXian Light" panose="02010600030101010101" pitchFamily="2" charset="-122"/>
                <a:cs typeface="Times New Roman" panose="02020603050405020304" pitchFamily="18" charset="0"/>
              </a:rPr>
              <a:t>References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Archive.ics.uci.edu. 2020. 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UCI Machine Learning Repository: Mice Protein Expression Data Set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[online] Available at: 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&lt;https://archive.ics.uci.edu/ml/datasets/Mice+Protein+Expression&gt;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[Accessed 2 June 2020].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Wikipedia.org. 2020. 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Down Syndrome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[online] Available at: 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&lt;https://en.wikipedia.org/wiki/Down_syndrome&gt;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[Accessed 2 June 2020].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Wikipedia.org. 2020. 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Memantine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[online] Available at: 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&lt;https://en.wikipedia.org/wiki/Memantine&gt;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[Accessed 2 June 2020].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Wikipedia.org. 2020. 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Mouse Models of Down Syndrome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[online] Available at: 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&lt;https://en.wikipedia.org/wiki/Mouse_models_of_Down_syndrome&gt;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[Accessed 2 June 2020].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Peter Curzon, Nathan R.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Rustay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and Kaitlin E.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Browman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., 2009. 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Methods of Behavior Analysis in Neuroscience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2nd ed.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Chapter 2Cued and Contextual Fear Conditioning for Rodents.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CRC Press. 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https://www.ncbi.nlm.nih.gov/books/NBK5223/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Wikipedia.org. 2020. 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Outlier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[online] Available at: 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&lt;https://en.wikipedia.org/wiki/Outlier#Tukey's_fences&gt;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[Accessed 2 June 2020].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Higuera, C., Gardiner, K. and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Cios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K., 2015. Self-Organizing Feature Maps Identify Proteins Critical to Learning in a Mouse Model of Down Syndrome. 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PLOS ONE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10(6), p.e0129126.</a:t>
            </a: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ikipedia.org. 2020. 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Apoptosis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[online] Available at: 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&lt;https://en.wikipedia.org/wiki/Apoptosis&gt;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[Accessed 2 June 2020].</a:t>
            </a:r>
            <a:r>
              <a:rPr lang="en-US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Scikit-learn.org. 2020. </a:t>
            </a:r>
            <a:r>
              <a:rPr lang="en-US" sz="1200" i="1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Sklearn.Tree.Decisiontreeclassifier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— </a:t>
            </a:r>
            <a:r>
              <a:rPr lang="en-US" sz="1200" i="1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Scikit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-Learn 0.23.1 Documentation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[online] Available at: 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&lt;https://scikit-learn.org/stable/modules/generated/sklearn.tree.DecisionTreeClassifier.html?highlight=decision%20tree#sklearn.tree.DecisionTreeClassifier&gt;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[Accessed 2 June 2020].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Raileanu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L. and Stoffel, K., 2004. Theoretical Comparison between the Gini Index and Information Gain Criteria. 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Annals of Mathematics and Artificial Intelligence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41(1), pp.77-93. 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Raschka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S., 2020. </a:t>
            </a:r>
            <a:r>
              <a:rPr lang="en-US" sz="1200" i="1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Rasbt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/Python-Machine-Learning-Book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[online] GitHub. Available at: </a:t>
            </a:r>
            <a:r>
              <a:rPr lang="en-US" sz="1200" u="sng" dirty="0">
                <a:solidFill>
                  <a:srgbClr val="0000FF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&lt;https://github.com/rasbt/python-machine-learning-book/blob/master/faq/decision-tree-binary.md&gt;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[Accessed 2 June 2020].</a:t>
            </a: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Anil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Dolgun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Lecture Notes, Data Preprocessing,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MATH2349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Yongli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Ren,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Lecture Notes, Practical Data Science with Python,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COSC2670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9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1851-C9A9-4AF1-9FE2-1913305E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24" y="898677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1. Introduction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6C34065F-97E5-41DF-B78E-E107121F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109553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Down syndrome is a genetic disorder caused by extra copy of genes on chromosome 21 </a:t>
            </a:r>
          </a:p>
          <a:p>
            <a:r>
              <a:rPr lang="en-US" sz="2000" dirty="0"/>
              <a:t>Overexpression of extra genes causes learning deficits in Down syndrome (Higuera, C., Gardiner, K. and </a:t>
            </a:r>
            <a:r>
              <a:rPr lang="en-US" sz="2000" dirty="0" err="1"/>
              <a:t>Cios</a:t>
            </a:r>
            <a:r>
              <a:rPr lang="en-US" sz="2000" dirty="0"/>
              <a:t>, K., 2015). </a:t>
            </a:r>
          </a:p>
          <a:p>
            <a:r>
              <a:rPr lang="en-US" sz="2000" dirty="0"/>
              <a:t>This experimental data set is collected by measuring protein expression of mice with different genotype, treatment, behavior and is classified into 8 classes. It contains expression levels of 77 mice proteins modifications and labels. </a:t>
            </a:r>
          </a:p>
          <a:p>
            <a:endParaRPr lang="en-US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D4645B-43E9-4551-9DAF-2685CE79C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6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1"/>
    </mc:Choice>
    <mc:Fallback>
      <p:transition spd="slow" advTm="7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1851-C9A9-4AF1-9FE2-1913305E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53" y="1225249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2. Research Goal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6C34065F-97E5-41DF-B78E-E107121F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010" y="2457896"/>
            <a:ext cx="10503504" cy="2745476"/>
          </a:xfrm>
        </p:spPr>
        <p:txBody>
          <a:bodyPr>
            <a:normAutofit/>
          </a:bodyPr>
          <a:lstStyle/>
          <a:p>
            <a:r>
              <a:rPr lang="en-US" sz="2000" dirty="0"/>
              <a:t>The research goal is to identify subsets of proteins that can discriminant between the 8 classes and compare these two classification models.</a:t>
            </a:r>
          </a:p>
          <a:p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B417FC-670F-4FE4-99FB-0490BAA62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9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9"/>
    </mc:Choice>
    <mc:Fallback>
      <p:transition spd="slow" advTm="11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246A-446F-419B-AB05-42D81183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55" y="876753"/>
            <a:ext cx="944033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3. Data Set Description 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E0A2-B069-4160-B700-DF70BC9A1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There are 38 control mice and 34 Down syndrome mice. </a:t>
            </a:r>
          </a:p>
          <a:p>
            <a:r>
              <a:rPr lang="en-US" sz="2000" dirty="0"/>
              <a:t>Each mouse has a mouse ID. </a:t>
            </a:r>
          </a:p>
          <a:p>
            <a:r>
              <a:rPr lang="en-US" sz="2000" dirty="0"/>
              <a:t>Each protein per mouse has 15 measurements. </a:t>
            </a:r>
          </a:p>
          <a:p>
            <a:r>
              <a:rPr lang="en-US" sz="2000" dirty="0"/>
              <a:t>The measurements are expression levels of proteins modifications that produced signals in the nuclear fraction of cortex.  </a:t>
            </a:r>
          </a:p>
          <a:p>
            <a:r>
              <a:rPr lang="en-US" sz="2000" dirty="0"/>
              <a:t>The dataset contains 1080 rows of measurements per protein and columns for 77 different proteins.  </a:t>
            </a:r>
          </a:p>
          <a:p>
            <a:r>
              <a:rPr lang="en-US" sz="2000" dirty="0"/>
              <a:t>Four columns describe features include genotype for control or trisomy, behavior for context-shock or shock-context, treatment for memantine or saline injection and the 8 classes. </a:t>
            </a:r>
          </a:p>
          <a:p>
            <a:r>
              <a:rPr lang="en-US" sz="2000" dirty="0"/>
              <a:t>Totally, the data set is a 1080 * 82 data frame. 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0C2ADB-1BF6-48C5-BF3A-BA593DC9F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7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17"/>
    </mc:Choice>
    <mc:Fallback>
      <p:transition spd="slow" advTm="25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0D9419-D9ED-40BE-83B7-03ACF7803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7" y="2977205"/>
            <a:ext cx="6726161" cy="3749834"/>
          </a:xfrm>
          <a:prstGeom prst="rect">
            <a:avLst/>
          </a:prstGeom>
        </p:spPr>
      </p:pic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873D9B4B-DA5F-433E-B263-B35BFAE4B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64" y="97972"/>
            <a:ext cx="6787715" cy="27829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945FCF-012B-46CD-ADDD-5F057C29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408668"/>
            <a:ext cx="10515600" cy="1325563"/>
          </a:xfrm>
        </p:spPr>
        <p:txBody>
          <a:bodyPr/>
          <a:lstStyle/>
          <a:p>
            <a:r>
              <a:rPr lang="en-US" sz="3600" dirty="0"/>
              <a:t>4. Data Preparation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8E3B74-9935-4FA6-8CEB-6C0EC7876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281339"/>
            <a:ext cx="4582885" cy="5239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Missing values:</a:t>
            </a:r>
          </a:p>
          <a:p>
            <a:r>
              <a:rPr lang="en-US" sz="2000" dirty="0"/>
              <a:t>In some columns there are high percentage of missing values. </a:t>
            </a:r>
          </a:p>
          <a:p>
            <a:r>
              <a:rPr lang="en-US" sz="2000" dirty="0"/>
              <a:t>These columns include BAD has 213 missing values, BCL2 has 285 missing values, H3AcK18 has 180 missing values, EGR1 has 210 missing values and H3MeK4 has 270 missing values. </a:t>
            </a:r>
          </a:p>
          <a:p>
            <a:r>
              <a:rPr lang="en-US" sz="2000" dirty="0"/>
              <a:t>Because each class might have different distributions, missing values were replaced by mean values of the same classes. </a:t>
            </a:r>
          </a:p>
          <a:p>
            <a:r>
              <a:rPr lang="en-US" sz="2000" dirty="0"/>
              <a:t>This is a method mentioned in one of the relevant papers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 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4CBEFC2-9C65-4EAE-A89D-1046AD1FF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3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2"/>
    </mc:Choice>
    <mc:Fallback>
      <p:transition spd="slow" advTm="12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E37B9C-E9E9-4646-BC62-A72FE3B0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24" y="509504"/>
            <a:ext cx="3653668" cy="259292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61945A-F7FF-4FA8-81DD-AD197C898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925" y="436637"/>
            <a:ext cx="3698387" cy="2624662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4A13E0-9C6F-443F-908C-0173FCF53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81" y="3466788"/>
            <a:ext cx="3704800" cy="262921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626487-240C-47AD-ADAB-312E42FB6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78" y="3459234"/>
            <a:ext cx="3725626" cy="264399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BEC1A5A-2D59-4519-97E7-7B5BE96B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473982"/>
            <a:ext cx="10515600" cy="1325563"/>
          </a:xfrm>
        </p:spPr>
        <p:txBody>
          <a:bodyPr/>
          <a:lstStyle/>
          <a:p>
            <a:r>
              <a:rPr lang="en-US" sz="3600" dirty="0"/>
              <a:t>4. Data Preparation</a:t>
            </a:r>
            <a:br>
              <a:rPr lang="en-US" dirty="0"/>
            </a:b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A080EA-9F03-4FFA-A44A-F477546F22EA}"/>
              </a:ext>
            </a:extLst>
          </p:cNvPr>
          <p:cNvSpPr txBox="1">
            <a:spLocks/>
          </p:cNvSpPr>
          <p:nvPr/>
        </p:nvSpPr>
        <p:spPr>
          <a:xfrm>
            <a:off x="293915" y="1477283"/>
            <a:ext cx="4114799" cy="4379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Outliers: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Boxplot was used to visualize each protein column to check outliers.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Tukey`s method was used to detect outliers (Outliers, Wikipedia).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Then outliers are replaced by capping method (Anil D).  </a:t>
            </a:r>
          </a:p>
          <a:p>
            <a:endParaRPr lang="en-US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B8F6951-C4E1-4BD2-B02C-625FB6DED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4"/>
    </mc:Choice>
    <mc:Fallback>
      <p:transition spd="slow" advTm="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2BBB-03F5-4325-8BB7-59D24FAD3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Normalization:</a:t>
            </a:r>
          </a:p>
          <a:p>
            <a:r>
              <a:rPr lang="en-US" sz="2000" dirty="0"/>
              <a:t>The range of numeric columns are different. </a:t>
            </a:r>
          </a:p>
          <a:p>
            <a:r>
              <a:rPr lang="en-US" sz="2000" dirty="0"/>
              <a:t>Some range from 0 to 1, others range from 0 to 3. </a:t>
            </a:r>
          </a:p>
          <a:p>
            <a:r>
              <a:rPr lang="en-US" sz="2000" dirty="0"/>
              <a:t>Columns with higher range might influence more on the result of classifications (Higuera C, Gardiner KJ, </a:t>
            </a:r>
            <a:r>
              <a:rPr lang="en-US" sz="2000" dirty="0" err="1"/>
              <a:t>Cios</a:t>
            </a:r>
            <a:r>
              <a:rPr lang="en-US" sz="2000" dirty="0"/>
              <a:t> KJ ,2015). </a:t>
            </a:r>
          </a:p>
          <a:p>
            <a:r>
              <a:rPr lang="en-US" sz="2000" dirty="0"/>
              <a:t>All columns were normalized to range 0 to 1 using </a:t>
            </a:r>
            <a:r>
              <a:rPr lang="en-US" sz="2000" dirty="0" err="1"/>
              <a:t>MinMaxScaler</a:t>
            </a:r>
            <a:r>
              <a:rPr lang="en-US" sz="2000" dirty="0"/>
              <a:t>(). 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EC2303-6D4C-4815-9395-1F66B14B13B5}"/>
              </a:ext>
            </a:extLst>
          </p:cNvPr>
          <p:cNvSpPr txBox="1">
            <a:spLocks/>
          </p:cNvSpPr>
          <p:nvPr/>
        </p:nvSpPr>
        <p:spPr>
          <a:xfrm>
            <a:off x="751116" y="7896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4. Data Preparation</a:t>
            </a:r>
            <a:br>
              <a:rPr lang="en-US" dirty="0"/>
            </a:b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DE39CFE-2D50-4AFE-B49A-E6EC59CE4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9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5"/>
    </mc:Choice>
    <mc:Fallback>
      <p:transition spd="slow" advTm="10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8A41C6-0E5B-40A0-B1C3-FBEBB357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716" y="295124"/>
            <a:ext cx="3998571" cy="6296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AF0B9-90A8-4758-91E9-21D697C4D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51" y="3959715"/>
            <a:ext cx="7635786" cy="2615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D256CC-3E4C-4A5B-95C8-01D51DD8DFBC}"/>
              </a:ext>
            </a:extLst>
          </p:cNvPr>
          <p:cNvSpPr/>
          <p:nvPr/>
        </p:nvSpPr>
        <p:spPr>
          <a:xfrm>
            <a:off x="685800" y="1682820"/>
            <a:ext cx="6096000" cy="18876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dirty="0"/>
              <a:t>Value Check: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Check unique values in description columns and converted them to categorical values with no order. 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There are no typos nor impossible values in these columns.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DB4F8-C0EC-4109-932C-8CD86B45C53B}"/>
              </a:ext>
            </a:extLst>
          </p:cNvPr>
          <p:cNvSpPr txBox="1">
            <a:spLocks/>
          </p:cNvSpPr>
          <p:nvPr/>
        </p:nvSpPr>
        <p:spPr>
          <a:xfrm>
            <a:off x="631372" y="865868"/>
            <a:ext cx="5965371" cy="614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4. Data Preparation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BAAFDC6-E885-4344-A354-E95B2B88D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9"/>
    </mc:Choice>
    <mc:Fallback>
      <p:transition spd="slow" advTm="10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1925</Words>
  <Application>Microsoft Office PowerPoint</Application>
  <PresentationFormat>Widescreen</PresentationFormat>
  <Paragraphs>175</Paragraphs>
  <Slides>29</Slides>
  <Notes>3</Notes>
  <HiddenSlides>0</HiddenSlides>
  <MMClips>28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1. Introduction</vt:lpstr>
      <vt:lpstr>2. Research Goal</vt:lpstr>
      <vt:lpstr>3. Data Set Description  </vt:lpstr>
      <vt:lpstr>4. Data Preparation </vt:lpstr>
      <vt:lpstr>4. Data Preparation </vt:lpstr>
      <vt:lpstr>PowerPoint Presentation</vt:lpstr>
      <vt:lpstr>PowerPoint Presentation</vt:lpstr>
      <vt:lpstr>5. Data Exploration</vt:lpstr>
      <vt:lpstr>5. Data Exploration</vt:lpstr>
      <vt:lpstr>5. 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Wenkai Li</dc:creator>
  <cp:lastModifiedBy>Wenkai Li</cp:lastModifiedBy>
  <cp:revision>1</cp:revision>
  <dcterms:created xsi:type="dcterms:W3CDTF">2020-06-08T01:44:30Z</dcterms:created>
  <dcterms:modified xsi:type="dcterms:W3CDTF">2020-06-08T13:31:42Z</dcterms:modified>
</cp:coreProperties>
</file>